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33" r:id="rId6"/>
  </p:sldMasterIdLst>
  <p:notesMasterIdLst>
    <p:notesMasterId r:id="rId18"/>
  </p:notesMasterIdLst>
  <p:handoutMasterIdLst>
    <p:handoutMasterId r:id="rId19"/>
  </p:handoutMasterIdLst>
  <p:sldIdLst>
    <p:sldId id="2060" r:id="rId7"/>
    <p:sldId id="2063" r:id="rId8"/>
    <p:sldId id="2074" r:id="rId9"/>
    <p:sldId id="2075" r:id="rId10"/>
    <p:sldId id="2086" r:id="rId11"/>
    <p:sldId id="2079" r:id="rId12"/>
    <p:sldId id="2087" r:id="rId13"/>
    <p:sldId id="2073" r:id="rId14"/>
    <p:sldId id="2081" r:id="rId15"/>
    <p:sldId id="2077" r:id="rId16"/>
    <p:sldId id="2072" r:id="rId17"/>
  </p:sldIdLst>
  <p:sldSz cx="12195175" cy="6858000"/>
  <p:notesSz cx="6858000" cy="9144000"/>
  <p:embeddedFontLst>
    <p:embeddedFont>
      <p:font typeface="72 Brand" panose="020B0504030603020204" pitchFamily="34" charset="0"/>
      <p:regular r:id="rId20"/>
      <p:bold r:id="rId21"/>
      <p:italic r:id="rId22"/>
      <p:boldItalic r:id="rId23"/>
    </p:embeddedFont>
    <p:embeddedFont>
      <p:font typeface="72 Brand Medium" panose="020B0504030603020204" pitchFamily="34" charset="0"/>
      <p:regular r:id="rId24"/>
      <p:italic r:id="rId25"/>
    </p:embeddedFont>
  </p:embeddedFontLst>
  <p:custDataLst>
    <p:tags r:id="rId26"/>
  </p:custDataLst>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661" userDrawn="1">
          <p15:clr>
            <a:srgbClr val="A4A3A4"/>
          </p15:clr>
        </p15:guide>
        <p15:guide id="3" orient="horz" pos="2047" userDrawn="1">
          <p15:clr>
            <a:srgbClr val="A4A3A4"/>
          </p15:clr>
        </p15:guide>
        <p15:guide id="5" orient="horz" pos="2659" userDrawn="1">
          <p15:clr>
            <a:srgbClr val="A4A3A4"/>
          </p15:clr>
        </p15:guide>
        <p15:guide id="6" orient="horz" pos="2886" userDrawn="1">
          <p15:clr>
            <a:srgbClr val="A4A3A4"/>
          </p15:clr>
        </p15:guide>
        <p15:guide id="7" pos="384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FD291C-6ACE-34EC-651D-865179A738D9}" name="Richard Holmes" initials="RH" userId="S::richard.holmes@globalservs.com::2af1ec46-cbf2-485e-8d61-ffdc648619d4" providerId="AD"/>
  <p188:author id="{3C89B026-85DE-99D8-7A39-AA4498167C43}" name="Hannah Beale" initials="HB" userId="S::hannah.beale@globalservs.com::5e15168f-a175-4adb-9e92-2e098b69f07d" providerId="AD"/>
  <p188:author id="{514D6677-2E3B-CEB6-03F8-D216C39B399A}" name="Jamie Bailey" initials="JB" userId="S::jamie.bailey@globalservs.com::69d8f339-436c-4277-9ffe-da1bc340841e"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5CB"/>
    <a:srgbClr val="FFDCE8"/>
    <a:srgbClr val="02414C"/>
    <a:srgbClr val="C3FCEE"/>
    <a:srgbClr val="2CE0BF"/>
    <a:srgbClr val="B894FF"/>
    <a:srgbClr val="89D1FF"/>
    <a:srgbClr val="07838F"/>
    <a:srgbClr val="012931"/>
    <a:srgbClr val="002A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05C8C7-3D8B-E149-BADD-542A0197CEA1}" v="5" dt="2025-11-12T17:43:38.017"/>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7" autoAdjust="0"/>
    <p:restoredTop sz="83810" autoAdjust="0"/>
  </p:normalViewPr>
  <p:slideViewPr>
    <p:cSldViewPr snapToGrid="0" showGuides="1">
      <p:cViewPr varScale="1">
        <p:scale>
          <a:sx n="90" d="100"/>
          <a:sy n="90" d="100"/>
        </p:scale>
        <p:origin x="720" y="192"/>
      </p:cViewPr>
      <p:guideLst>
        <p:guide orient="horz" pos="1661"/>
        <p:guide orient="horz" pos="2047"/>
        <p:guide orient="horz" pos="2659"/>
        <p:guide orient="horz" pos="2886"/>
        <p:guide pos="3841"/>
      </p:guideLst>
    </p:cSldViewPr>
  </p:slideViewPr>
  <p:outlineViewPr>
    <p:cViewPr>
      <p:scale>
        <a:sx n="33" d="100"/>
        <a:sy n="33" d="100"/>
      </p:scale>
      <p:origin x="0" y="0"/>
    </p:cViewPr>
  </p:outlineViewPr>
  <p:notesTextViewPr>
    <p:cViewPr>
      <p:scale>
        <a:sx n="95" d="100"/>
        <a:sy n="95" d="100"/>
      </p:scale>
      <p:origin x="0" y="0"/>
    </p:cViewPr>
  </p:notesTextViewPr>
  <p:sorterViewPr>
    <p:cViewPr varScale="1">
      <p:scale>
        <a:sx n="1" d="1"/>
        <a:sy n="1" d="1"/>
      </p:scale>
      <p:origin x="0" y="0"/>
    </p:cViewPr>
  </p:sorterViewPr>
  <p:notesViewPr>
    <p:cSldViewPr snapToGrid="0" showGuides="1">
      <p:cViewPr varScale="1">
        <p:scale>
          <a:sx n="118" d="100"/>
          <a:sy n="118" d="100"/>
        </p:scale>
        <p:origin x="2960" y="21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notesMaster" Target="notesMasters/notesMaster1.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6.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font" Target="fonts/font5.fntdata"/><Relationship Id="rId32"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handoutMaster" Target="handoutMasters/handoutMaster1.xml"/><Relationship Id="rId3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Dam" userId="430.ledgerbennett.egnyte.com_tp_egnyte_plus" providerId="OAuth2" clId="{3C25DED4-83B0-55F5-B38E-CD8F55B59482}"/>
    <pc:docChg chg="modSld">
      <pc:chgData name="Julie Dam" userId="430.ledgerbennett.egnyte.com_tp_egnyte_plus" providerId="OAuth2" clId="{3C25DED4-83B0-55F5-B38E-CD8F55B59482}" dt="2025-11-12T17:43:38.017" v="4" actId="14826"/>
      <pc:docMkLst>
        <pc:docMk/>
      </pc:docMkLst>
      <pc:sldChg chg="modSp">
        <pc:chgData name="Julie Dam" userId="430.ledgerbennett.egnyte.com_tp_egnyte_plus" providerId="OAuth2" clId="{3C25DED4-83B0-55F5-B38E-CD8F55B59482}" dt="2025-11-12T17:43:38.017" v="4" actId="14826"/>
        <pc:sldMkLst>
          <pc:docMk/>
          <pc:sldMk cId="2273888212" sldId="2081"/>
        </pc:sldMkLst>
        <pc:picChg chg="mod">
          <ac:chgData name="Julie Dam" userId="430.ledgerbennett.egnyte.com_tp_egnyte_plus" providerId="OAuth2" clId="{3C25DED4-83B0-55F5-B38E-CD8F55B59482}" dt="2025-11-12T17:43:38.017" v="4" actId="14826"/>
          <ac:picMkLst>
            <pc:docMk/>
            <pc:sldMk cId="2273888212" sldId="2081"/>
            <ac:picMk id="12" creationId="{9BE4DAEA-A943-B9DB-B2BC-0C0FF539CE8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latin typeface="72 Brand" panose="020B0504030603020204" pitchFamily="34" charset="0"/>
              </a:rPr>
              <a:pPr algn="ctr"/>
              <a:t>‹#›</a:t>
            </a:fld>
            <a:endParaRPr lang="de-DE" sz="1000" dirty="0">
              <a:latin typeface="72 Brand" panose="020B0504030603020204" pitchFamily="34" charset="0"/>
            </a:endParaRPr>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b="0" i="0">
                <a:latin typeface="72 Brand" panose="020B0504030603020204" pitchFamily="34" charset="0"/>
              </a:defRPr>
            </a:lvl1pPr>
          </a:lstStyle>
          <a:p>
            <a:fld id="{7D8C2C35-2B8A-446E-BEC0-FD36716C29AC}" type="slidenum">
              <a:rPr lang="en-DE" smtClean="0"/>
              <a:pPr/>
              <a:t>‹#›</a:t>
            </a:fld>
            <a:endParaRPr lang="en-DE" dirty="0"/>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b="0" i="0" kern="1200">
        <a:solidFill>
          <a:schemeClr val="tx1"/>
        </a:solidFill>
        <a:latin typeface="72 Brand" panose="020B0504030603020204" pitchFamily="34" charset="0"/>
        <a:ea typeface="+mn-ea"/>
        <a:cs typeface="+mn-cs"/>
      </a:defRPr>
    </a:lvl1pPr>
    <a:lvl2pPr marL="180000" indent="-180000" algn="l" defTabSz="1088776" rtl="0" eaLnBrk="1" latinLnBrk="0" hangingPunct="1">
      <a:buClr>
        <a:schemeClr val="accent1"/>
      </a:buClr>
      <a:buSzPct val="100000"/>
      <a:buFont typeface="Wingdings" pitchFamily="2" charset="2"/>
      <a:buChar char=""/>
      <a:defRPr sz="1400" b="0" i="0" kern="1200">
        <a:solidFill>
          <a:schemeClr val="tx1"/>
        </a:solidFill>
        <a:latin typeface="72 Brand" panose="020B0504030603020204" pitchFamily="34" charset="0"/>
        <a:ea typeface="+mn-ea"/>
        <a:cs typeface="+mn-cs"/>
      </a:defRPr>
    </a:lvl2pPr>
    <a:lvl3pPr marL="360000" indent="-180000" algn="l" defTabSz="1088776" rtl="0" eaLnBrk="1" latinLnBrk="0" hangingPunct="1">
      <a:buClr>
        <a:schemeClr val="accent2"/>
      </a:buClr>
      <a:buSzPct val="80000"/>
      <a:buFont typeface="Symbol" pitchFamily="18" charset="2"/>
      <a:buChar char="-"/>
      <a:defRPr sz="1200" b="0" i="0" kern="1200">
        <a:solidFill>
          <a:schemeClr val="tx1"/>
        </a:solidFill>
        <a:latin typeface="72 Brand" panose="020B0504030603020204" pitchFamily="34" charset="0"/>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Baikal Normal Regular"/>
              </a:rPr>
              <a:t>Hello and thanks for being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Baikal Normal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Baikal Normal Regular"/>
              </a:rPr>
              <a:t>Today, I wanted to explain more about SAP-embedded virtual cards, including how issuers and customer-facing teams can showcase the benefits.</a:t>
            </a:r>
            <a:endParaRPr lang="en-US" dirty="0">
              <a:latin typeface="Baikal Normal Regular"/>
            </a:endParaRPr>
          </a:p>
        </p:txBody>
      </p:sp>
      <p:sp>
        <p:nvSpPr>
          <p:cNvPr id="4" name="Slide Number Placeholder 3"/>
          <p:cNvSpPr>
            <a:spLocks noGrp="1"/>
          </p:cNvSpPr>
          <p:nvPr>
            <p:ph type="sldNum" sz="quarter" idx="5"/>
          </p:nvPr>
        </p:nvSpPr>
        <p:spPr/>
        <p:txBody>
          <a:bodyPr/>
          <a:lstStyle/>
          <a:p>
            <a:fld id="{7D8C2C35-2B8A-446E-BEC0-FD36716C29AC}" type="slidenum">
              <a:rPr lang="en-DE" smtClean="0"/>
              <a:pPr/>
              <a:t>1</a:t>
            </a:fld>
            <a:endParaRPr lang="en-DE" dirty="0"/>
          </a:p>
        </p:txBody>
      </p:sp>
    </p:spTree>
    <p:extLst>
      <p:ext uri="{BB962C8B-B14F-4D97-AF65-F5344CB8AC3E}">
        <p14:creationId xmlns:p14="http://schemas.microsoft.com/office/powerpoint/2010/main" val="2759700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46273-101C-DE85-78FE-EC29961FF2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0DA6D2-CFB7-35B4-8D59-43DC4776F7C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B303CDE-6C60-6A7B-5530-51D465C7811A}"/>
              </a:ext>
            </a:extLst>
          </p:cNvP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Baikal Normal Regular"/>
              </a:rPr>
              <a:t>So everything you’ve seen today is designed to help you showcase the benefits of virtual cards to corporates and spark initial interest.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Baikal Normal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Baikal Normal Regular"/>
              </a:rPr>
              <a:t>But there are times when you might need to bring in the support of a virtual cards expert. Here are three common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Baikal Normal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Baikal Normal Regular" pitchFamily="2" charset="77"/>
              </a:rPr>
              <a:t>&lt;Presenter prompt: Click to </a:t>
            </a:r>
            <a:r>
              <a:rPr lang="en-GB" sz="1400" b="1" u="sng" dirty="0">
                <a:latin typeface="Baikal Normal Regular" pitchFamily="2" charset="77"/>
              </a:rPr>
              <a:t>separately</a:t>
            </a:r>
            <a:r>
              <a:rPr lang="en-GB" sz="1400" b="1" dirty="0">
                <a:latin typeface="Baikal Normal Regular" pitchFamily="2" charset="77"/>
              </a:rPr>
              <a:t> reveal the 3x on-screen examples&gt;</a:t>
            </a:r>
            <a:endParaRPr lang="en-GB" sz="1400" dirty="0">
              <a:latin typeface="Baikal Normal Regular" pitchFamily="2" charset="77"/>
            </a:endParaRP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latin typeface="Baikal Normal Regular" pitchFamily="2" charset="77"/>
              </a:rPr>
              <a:t>1. You’ve had an initial discovery call with a corporate and want to progress the conversation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0" dirty="0">
                <a:latin typeface="Baikal Normal Regular" pitchFamily="2" charset="77"/>
              </a:rPr>
              <a:t>The corporate has objection points that you need assistance to overcome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latin typeface="Baikal Normal Regular" pitchFamily="2" charset="77"/>
              </a:rPr>
              <a:t>3. The corporate requires in-depth advice to tackle specific questions (e.g., implementation timelines, required inputs, integration steps)</a:t>
            </a:r>
          </a:p>
        </p:txBody>
      </p:sp>
      <p:sp>
        <p:nvSpPr>
          <p:cNvPr id="4" name="Slide Number Placeholder 3">
            <a:extLst>
              <a:ext uri="{FF2B5EF4-FFF2-40B4-BE49-F238E27FC236}">
                <a16:creationId xmlns:a16="http://schemas.microsoft.com/office/drawing/2014/main" id="{3C179210-317E-0FBC-8C32-B7FBADD8AFCD}"/>
              </a:ext>
            </a:extLst>
          </p:cNvPr>
          <p:cNvSpPr>
            <a:spLocks noGrp="1"/>
          </p:cNvSpPr>
          <p:nvPr>
            <p:ph type="sldNum" sz="quarter" idx="5"/>
          </p:nvPr>
        </p:nvSpPr>
        <p:spPr/>
        <p:txBody>
          <a:bodyPr/>
          <a:lstStyle/>
          <a:p>
            <a:fld id="{7D8C2C35-2B8A-446E-BEC0-FD36716C29AC}" type="slidenum">
              <a:rPr lang="en-DE" smtClean="0"/>
              <a:pPr/>
              <a:t>10</a:t>
            </a:fld>
            <a:endParaRPr lang="en-DE" dirty="0"/>
          </a:p>
        </p:txBody>
      </p:sp>
    </p:spTree>
    <p:extLst>
      <p:ext uri="{BB962C8B-B14F-4D97-AF65-F5344CB8AC3E}">
        <p14:creationId xmlns:p14="http://schemas.microsoft.com/office/powerpoint/2010/main" val="652354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General wrap up and thank you</a:t>
            </a:r>
          </a:p>
        </p:txBody>
      </p:sp>
      <p:sp>
        <p:nvSpPr>
          <p:cNvPr id="4" name="Slide Number Placeholder 3"/>
          <p:cNvSpPr>
            <a:spLocks noGrp="1"/>
          </p:cNvSpPr>
          <p:nvPr>
            <p:ph type="sldNum" sz="quarter" idx="5"/>
          </p:nvPr>
        </p:nvSpPr>
        <p:spPr/>
        <p:txBody>
          <a:bodyPr/>
          <a:lstStyle/>
          <a:p>
            <a:fld id="{7D8C2C35-2B8A-446E-BEC0-FD36716C29AC}" type="slidenum">
              <a:rPr lang="en-DE" smtClean="0"/>
              <a:pPr/>
              <a:t>11</a:t>
            </a:fld>
            <a:endParaRPr lang="en-DE" dirty="0"/>
          </a:p>
        </p:txBody>
      </p:sp>
    </p:spTree>
    <p:extLst>
      <p:ext uri="{BB962C8B-B14F-4D97-AF65-F5344CB8AC3E}">
        <p14:creationId xmlns:p14="http://schemas.microsoft.com/office/powerpoint/2010/main" val="1645765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Baikal Normal Regular" pitchFamily="2" charset="77"/>
              </a:rPr>
              <a:t>When organizations make business payments, they increasingly want things to feel fast, frictionless, and secure — with complete visibility at every stage. SAP-embedded virtual cards delivers that experience, and today’s presentation will help you:</a:t>
            </a:r>
            <a:endParaRPr lang="en-GB" sz="1600" b="0" dirty="0">
              <a:latin typeface="Baikal Normal Regular"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dirty="0">
              <a:latin typeface="Baikal Normal Regular" pitchFamily="2" charset="77"/>
            </a:endParaRPr>
          </a:p>
          <a:p>
            <a:pPr marL="285750" indent="-285750">
              <a:buFont typeface="Arial" panose="020B0604020202020204" pitchFamily="34" charset="0"/>
              <a:buChar char="•"/>
            </a:pPr>
            <a:r>
              <a:rPr lang="en-GB" sz="1600" b="0" dirty="0">
                <a:solidFill>
                  <a:schemeClr val="tx1"/>
                </a:solidFill>
                <a:latin typeface="Baikal Normal Regular" pitchFamily="2" charset="77"/>
              </a:rPr>
              <a:t> Get a clear understanding of embedded virtual cards through SAP</a:t>
            </a:r>
          </a:p>
          <a:p>
            <a:pPr marL="342900" indent="-342900">
              <a:buFont typeface="Arial" panose="020B0604020202020204" pitchFamily="34" charset="0"/>
              <a:buChar char="•"/>
            </a:pPr>
            <a:r>
              <a:rPr lang="en-GB" sz="1600" b="0" dirty="0">
                <a:solidFill>
                  <a:schemeClr val="tx1"/>
                </a:solidFill>
                <a:latin typeface="Baikal Normal Regular" pitchFamily="2" charset="77"/>
              </a:rPr>
              <a:t>Showcase its unique value to corporates</a:t>
            </a:r>
          </a:p>
          <a:p>
            <a:pPr marL="342900" indent="-342900">
              <a:buFont typeface="Arial" panose="020B0604020202020204" pitchFamily="34" charset="0"/>
              <a:buChar char="•"/>
            </a:pPr>
            <a:r>
              <a:rPr lang="en-GB" sz="1600" b="0" dirty="0">
                <a:solidFill>
                  <a:schemeClr val="tx1"/>
                </a:solidFill>
                <a:latin typeface="Baikal Normal Regular" pitchFamily="2" charset="77"/>
              </a:rPr>
              <a:t>Identify which corporates are most likely to benefit from virtual cards</a:t>
            </a:r>
          </a:p>
          <a:p>
            <a:pPr marL="342900" indent="-342900">
              <a:buFont typeface="Arial" panose="020B0604020202020204" pitchFamily="34" charset="0"/>
              <a:buChar char="•"/>
            </a:pPr>
            <a:r>
              <a:rPr lang="en-GB" sz="1600" b="0" dirty="0">
                <a:solidFill>
                  <a:schemeClr val="tx1"/>
                </a:solidFill>
                <a:latin typeface="Baikal Normal Regular" pitchFamily="2" charset="77"/>
              </a:rPr>
              <a:t>Understand your role in the virtual card process (and when to bring in a specialist)</a:t>
            </a:r>
            <a:endParaRPr lang="en-US" sz="1600" b="0" dirty="0">
              <a:solidFill>
                <a:schemeClr val="tx1"/>
              </a:solidFill>
              <a:latin typeface="Baikal Normal Regular"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dirty="0">
              <a:latin typeface="Baikal Normal Regular" pitchFamily="2" charset="77"/>
            </a:endParaRPr>
          </a:p>
        </p:txBody>
      </p:sp>
      <p:sp>
        <p:nvSpPr>
          <p:cNvPr id="4" name="Slide Number Placeholder 3"/>
          <p:cNvSpPr>
            <a:spLocks noGrp="1"/>
          </p:cNvSpPr>
          <p:nvPr>
            <p:ph type="sldNum" sz="quarter" idx="5"/>
          </p:nvPr>
        </p:nvSpPr>
        <p:spPr/>
        <p:txBody>
          <a:bodyPr/>
          <a:lstStyle/>
          <a:p>
            <a:fld id="{7D8C2C35-2B8A-446E-BEC0-FD36716C29AC}" type="slidenum">
              <a:rPr lang="en-DE" smtClean="0"/>
              <a:pPr/>
              <a:t>2</a:t>
            </a:fld>
            <a:endParaRPr lang="en-DE" dirty="0"/>
          </a:p>
        </p:txBody>
      </p:sp>
    </p:spTree>
    <p:extLst>
      <p:ext uri="{BB962C8B-B14F-4D97-AF65-F5344CB8AC3E}">
        <p14:creationId xmlns:p14="http://schemas.microsoft.com/office/powerpoint/2010/main" val="1016688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22ED8-A940-C89F-E84D-32B06E8C40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F9902-1F52-10B7-26FC-AE8548082D4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BF8E825-42E1-12AC-D46E-9E88857A4175}"/>
              </a:ext>
            </a:extLst>
          </p:cNvPr>
          <p:cNvSpPr>
            <a:spLocks noGrp="1"/>
          </p:cNvSpPr>
          <p:nvPr>
            <p:ph type="body" idx="1"/>
          </p:nvPr>
        </p:nvSpPr>
        <p:spPr/>
        <p:txBody>
          <a:bodyPr>
            <a:normAutofit/>
          </a:bodyPr>
          <a:lstStyle/>
          <a:p>
            <a:r>
              <a:rPr lang="en-GB" dirty="0">
                <a:solidFill>
                  <a:schemeClr val="tx1"/>
                </a:solidFill>
                <a:latin typeface="Baikal Normal Regular" pitchFamily="2" charset="77"/>
              </a:rPr>
              <a:t>Let’s start with a quick, high-level explanation of </a:t>
            </a:r>
          </a:p>
          <a:p>
            <a:endParaRPr lang="en-GB" dirty="0">
              <a:solidFill>
                <a:schemeClr val="tx1"/>
              </a:solidFill>
              <a:latin typeface="Baikal Normal Regular" pitchFamily="2" charset="77"/>
            </a:endParaRPr>
          </a:p>
          <a:p>
            <a:r>
              <a:rPr lang="en-GB" dirty="0">
                <a:solidFill>
                  <a:schemeClr val="tx1"/>
                </a:solidFill>
                <a:latin typeface="Baikal Normal Regular" pitchFamily="2" charset="77"/>
              </a:rPr>
              <a:t>SAP’s embedded virtual cards capability is built to automate payments at scale and deliver value throughout the procure-to-pay process. </a:t>
            </a:r>
          </a:p>
          <a:p>
            <a:endParaRPr lang="en-GB" dirty="0">
              <a:solidFill>
                <a:schemeClr val="tx1"/>
              </a:solidFill>
              <a:latin typeface="Baikal Normal Regular" pitchFamily="2" charset="77"/>
            </a:endParaRPr>
          </a:p>
          <a:p>
            <a:r>
              <a:rPr lang="en-GB" dirty="0">
                <a:solidFill>
                  <a:schemeClr val="tx1"/>
                </a:solidFill>
                <a:latin typeface="Baikal Normal Regular" pitchFamily="2" charset="77"/>
              </a:rPr>
              <a:t>It gives corporates a fast, secure, seamless way to manage B2B payments, </a:t>
            </a:r>
            <a:r>
              <a:rPr lang="en-GB" b="0" dirty="0">
                <a:solidFill>
                  <a:schemeClr val="tx1"/>
                </a:solidFill>
                <a:latin typeface="Baikal Normal Regular" pitchFamily="2" charset="77"/>
              </a:rPr>
              <a:t>right inside the SAP systems they already use to run their business. </a:t>
            </a:r>
          </a:p>
          <a:p>
            <a:endParaRPr lang="en-US" dirty="0"/>
          </a:p>
        </p:txBody>
      </p:sp>
      <p:sp>
        <p:nvSpPr>
          <p:cNvPr id="4" name="Slide Number Placeholder 3">
            <a:extLst>
              <a:ext uri="{FF2B5EF4-FFF2-40B4-BE49-F238E27FC236}">
                <a16:creationId xmlns:a16="http://schemas.microsoft.com/office/drawing/2014/main" id="{3EFF37D3-8252-A5D5-363B-94A25489F362}"/>
              </a:ext>
            </a:extLst>
          </p:cNvPr>
          <p:cNvSpPr>
            <a:spLocks noGrp="1"/>
          </p:cNvSpPr>
          <p:nvPr>
            <p:ph type="sldNum" sz="quarter" idx="5"/>
          </p:nvPr>
        </p:nvSpPr>
        <p:spPr/>
        <p:txBody>
          <a:bodyPr/>
          <a:lstStyle/>
          <a:p>
            <a:fld id="{7D8C2C35-2B8A-446E-BEC0-FD36716C29AC}" type="slidenum">
              <a:rPr lang="en-DE" smtClean="0"/>
              <a:pPr/>
              <a:t>3</a:t>
            </a:fld>
            <a:endParaRPr lang="en-DE" dirty="0"/>
          </a:p>
        </p:txBody>
      </p:sp>
    </p:spTree>
    <p:extLst>
      <p:ext uri="{BB962C8B-B14F-4D97-AF65-F5344CB8AC3E}">
        <p14:creationId xmlns:p14="http://schemas.microsoft.com/office/powerpoint/2010/main" val="4166895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7A057-7C70-552A-862D-4E0AB4EDF0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D840EC-192C-9A98-772D-AD590FEBA18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6C6B74D-9645-FFD7-61A9-218F3BD07EB0}"/>
              </a:ext>
            </a:extLst>
          </p:cNvPr>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latin typeface="Baikal Normal Regular" pitchFamily="2" charset="77"/>
              </a:rPr>
              <a:t>With embedded virtual cards through SAP,, corporates experience one seamless payment experience, all in one place. There’s no extra platforms and no need for workarounds — everything happens within their existing ERP and procurement workflows.</a:t>
            </a:r>
            <a:endParaRPr lang="en-US" sz="1400" dirty="0"/>
          </a:p>
          <a:p>
            <a:pPr marL="0" indent="0">
              <a:buFont typeface="Arial" panose="020B0604020202020204" pitchFamily="34" charset="0"/>
              <a:buNone/>
            </a:pPr>
            <a:endParaRPr lang="en-GB" sz="1400" dirty="0">
              <a:latin typeface="Baikal Normal Regular" pitchFamily="2" charset="77"/>
            </a:endParaRPr>
          </a:p>
          <a:p>
            <a:pPr marL="0" indent="0">
              <a:buFont typeface="Arial" panose="020B0604020202020204" pitchFamily="34" charset="0"/>
              <a:buNone/>
            </a:pPr>
            <a:r>
              <a:rPr lang="en-GB" sz="1400" dirty="0">
                <a:latin typeface="Baikal Normal Regular" pitchFamily="2" charset="77"/>
              </a:rPr>
              <a:t>With that in mind, let me explain four of the other big benefits.</a:t>
            </a:r>
          </a:p>
          <a:p>
            <a:pPr marL="0" indent="0">
              <a:buFont typeface="Arial" panose="020B0604020202020204" pitchFamily="34" charset="0"/>
              <a:buNone/>
            </a:pPr>
            <a:endParaRPr lang="en-GB" sz="1400" dirty="0">
              <a:latin typeface="Baikal Normal Regular" pitchFamily="2" charset="77"/>
            </a:endParaRPr>
          </a:p>
          <a:p>
            <a:pPr marL="0" marR="0" lvl="0" indent="0" algn="l" defTabSz="108877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latin typeface="Baikal Normal Regular" pitchFamily="2" charset="77"/>
              </a:rPr>
              <a:t>&lt;Presenter prompt: Click to </a:t>
            </a:r>
            <a:r>
              <a:rPr lang="en-GB" sz="1400" b="1" u="sng" dirty="0">
                <a:latin typeface="Baikal Normal Regular" pitchFamily="2" charset="77"/>
              </a:rPr>
              <a:t>separately</a:t>
            </a:r>
            <a:r>
              <a:rPr lang="en-GB" sz="1400" b="1" dirty="0">
                <a:latin typeface="Baikal Normal Regular" pitchFamily="2" charset="77"/>
              </a:rPr>
              <a:t> reveal the 4x on-screen benefits&gt;</a:t>
            </a:r>
            <a:endParaRPr lang="en-GB" sz="1400" dirty="0">
              <a:latin typeface="Baikal Normal Regular" pitchFamily="2" charset="77"/>
            </a:endParaRPr>
          </a:p>
          <a:p>
            <a:pPr marL="0" indent="0">
              <a:buFont typeface="Arial" panose="020B0604020202020204" pitchFamily="34" charset="0"/>
              <a:buNone/>
            </a:pPr>
            <a:endParaRPr lang="en-GB" sz="105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Baikal Normal Regular" pitchFamily="2" charset="77"/>
              </a:rPr>
              <a:t>#</a:t>
            </a:r>
            <a:r>
              <a:rPr lang="en-US" sz="1400" b="1" dirty="0">
                <a:latin typeface="Baikal Normal Regular" pitchFamily="2" charset="77"/>
              </a:rPr>
              <a:t>1 </a:t>
            </a:r>
            <a:r>
              <a:rPr lang="en-GB" sz="1600" b="1" dirty="0">
                <a:solidFill>
                  <a:schemeClr val="tx1"/>
                </a:solidFill>
                <a:latin typeface="Baikal Normal Regular" pitchFamily="2" charset="77"/>
              </a:rPr>
              <a:t>Reduce manual effort: </a:t>
            </a:r>
            <a:r>
              <a:rPr lang="en-GB" sz="1400" dirty="0">
                <a:solidFill>
                  <a:schemeClr val="tx1"/>
                </a:solidFill>
                <a:latin typeface="Baikal Normal Regular" pitchFamily="2" charset="77"/>
              </a:rPr>
              <a:t>Every step of the virtual card payment process is automated, minimizing manual effort, reducing human error, and eliminating fragmented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solidFill>
                <a:schemeClr val="tx1"/>
              </a:solidFill>
              <a:latin typeface="Baikal Normal Regular" pitchFamily="2" charset="77"/>
            </a:endParaRPr>
          </a:p>
          <a:p>
            <a:pPr algn="l"/>
            <a:r>
              <a:rPr lang="en-GB" sz="1600" b="1" dirty="0">
                <a:latin typeface="Baikal Normal Regular" pitchFamily="2" charset="77"/>
              </a:rPr>
              <a:t>#</a:t>
            </a:r>
            <a:r>
              <a:rPr lang="en-US" sz="1600" b="1" dirty="0">
                <a:latin typeface="Baikal Normal Regular" pitchFamily="2" charset="77"/>
              </a:rPr>
              <a:t>2 </a:t>
            </a:r>
            <a:r>
              <a:rPr lang="en-GB" sz="1600" b="1" dirty="0">
                <a:solidFill>
                  <a:schemeClr val="tx1"/>
                </a:solidFill>
                <a:latin typeface="Baikal Normal Regular" pitchFamily="2" charset="77"/>
              </a:rPr>
              <a:t>Minimize fraud risk: </a:t>
            </a:r>
            <a:r>
              <a:rPr lang="en-GB" sz="1400" dirty="0">
                <a:solidFill>
                  <a:schemeClr val="tx1"/>
                </a:solidFill>
                <a:latin typeface="Baikal Normal Regular" pitchFamily="2" charset="77"/>
              </a:rPr>
              <a:t>Virtual cards are generated for specific transactions and enable strict spend control, helping substantially reduce the risk of fraud.</a:t>
            </a:r>
          </a:p>
          <a:p>
            <a:pPr algn="l"/>
            <a:endParaRPr lang="en-GB" sz="1400" b="1" dirty="0">
              <a:solidFill>
                <a:schemeClr val="tx1"/>
              </a:solidFill>
              <a:latin typeface="Baikal Normal Regular" pitchFamily="2" charset="77"/>
            </a:endParaRPr>
          </a:p>
          <a:p>
            <a:pPr algn="l"/>
            <a:r>
              <a:rPr lang="en-GB" sz="1600" b="1" dirty="0">
                <a:latin typeface="Baikal Normal Regular" pitchFamily="2" charset="77"/>
              </a:rPr>
              <a:t>#</a:t>
            </a:r>
            <a:r>
              <a:rPr lang="en-US" sz="1600" b="1" dirty="0">
                <a:latin typeface="Baikal Normal Regular" pitchFamily="2" charset="77"/>
              </a:rPr>
              <a:t>3 </a:t>
            </a:r>
            <a:r>
              <a:rPr lang="en-GB" sz="1600" b="1" dirty="0">
                <a:solidFill>
                  <a:schemeClr val="tx1"/>
                </a:solidFill>
                <a:latin typeface="Baikal Normal Regular" pitchFamily="2" charset="77"/>
              </a:rPr>
              <a:t>Speed up payments to suppliers: </a:t>
            </a:r>
            <a:r>
              <a:rPr lang="en-GB" sz="1400" dirty="0">
                <a:solidFill>
                  <a:schemeClr val="tx1"/>
                </a:solidFill>
                <a:latin typeface="Baikal Normal Regular" pitchFamily="2" charset="77"/>
              </a:rPr>
              <a:t>Transactions via virtual cards typically just take just two days to reach a supplier’s account. Far quicker than traditional payment methods.</a:t>
            </a:r>
          </a:p>
          <a:p>
            <a:pPr algn="l"/>
            <a:endParaRPr lang="en-GB" sz="1400" dirty="0">
              <a:solidFill>
                <a:schemeClr val="tx1"/>
              </a:solidFill>
              <a:latin typeface="Baikal Normal Regular" pitchFamily="2" charset="77"/>
            </a:endParaRPr>
          </a:p>
          <a:p>
            <a:pPr algn="l"/>
            <a:r>
              <a:rPr lang="en-GB" sz="1600" b="1" dirty="0">
                <a:latin typeface="Baikal Normal Regular" pitchFamily="2" charset="77"/>
              </a:rPr>
              <a:t>#</a:t>
            </a:r>
            <a:r>
              <a:rPr lang="en-US" sz="1600" b="1" dirty="0">
                <a:latin typeface="Baikal Normal Regular" pitchFamily="2" charset="77"/>
              </a:rPr>
              <a:t>4 </a:t>
            </a:r>
            <a:r>
              <a:rPr lang="en-GB" sz="1600" b="1" dirty="0">
                <a:solidFill>
                  <a:schemeClr val="tx1"/>
                </a:solidFill>
                <a:latin typeface="Baikal Normal Regular" pitchFamily="2" charset="77"/>
              </a:rPr>
              <a:t>Lower </a:t>
            </a:r>
            <a:r>
              <a:rPr lang="en-US" sz="1600" b="1" dirty="0">
                <a:solidFill>
                  <a:schemeClr val="tx1"/>
                </a:solidFill>
                <a:latin typeface="Baikal Normal Regular" pitchFamily="2" charset="77"/>
              </a:rPr>
              <a:t>IT costs: </a:t>
            </a:r>
            <a:r>
              <a:rPr lang="en-US" sz="1400" dirty="0">
                <a:solidFill>
                  <a:schemeClr val="tx1"/>
                </a:solidFill>
                <a:latin typeface="Baikal Normal Regular" pitchFamily="2" charset="77"/>
              </a:rPr>
              <a:t>Plug-and-play issuing removes the need for complex bank integrations, which can save organizations $100K–$300K in IT costs.</a:t>
            </a:r>
            <a:r>
              <a:rPr lang="en-US" sz="1400" baseline="30000" dirty="0">
                <a:solidFill>
                  <a:schemeClr val="tx1"/>
                </a:solidFill>
                <a:latin typeface="Baikal Normal Regular" pitchFamily="2" charset="77"/>
              </a:rPr>
              <a:t>1 </a:t>
            </a:r>
            <a:endParaRPr lang="en-GB" sz="1400" baseline="30000" dirty="0">
              <a:solidFill>
                <a:schemeClr val="tx1"/>
              </a:solidFill>
              <a:latin typeface="Baikal Normal Regular" pitchFamily="2" charset="77"/>
            </a:endParaRPr>
          </a:p>
          <a:p>
            <a:pPr algn="l"/>
            <a:endParaRPr lang="en-GB" sz="1400" dirty="0">
              <a:solidFill>
                <a:schemeClr val="tx1"/>
              </a:solidFill>
              <a:latin typeface="Baikal Normal Regular" pitchFamily="2" charset="77"/>
            </a:endParaRPr>
          </a:p>
        </p:txBody>
      </p:sp>
      <p:sp>
        <p:nvSpPr>
          <p:cNvPr id="4" name="Slide Number Placeholder 3">
            <a:extLst>
              <a:ext uri="{FF2B5EF4-FFF2-40B4-BE49-F238E27FC236}">
                <a16:creationId xmlns:a16="http://schemas.microsoft.com/office/drawing/2014/main" id="{2468891C-807F-915E-48D7-BCDE39F90FF7}"/>
              </a:ext>
            </a:extLst>
          </p:cNvPr>
          <p:cNvSpPr>
            <a:spLocks noGrp="1"/>
          </p:cNvSpPr>
          <p:nvPr>
            <p:ph type="sldNum" sz="quarter" idx="5"/>
          </p:nvPr>
        </p:nvSpPr>
        <p:spPr/>
        <p:txBody>
          <a:bodyPr/>
          <a:lstStyle/>
          <a:p>
            <a:fld id="{7D8C2C35-2B8A-446E-BEC0-FD36716C29AC}" type="slidenum">
              <a:rPr lang="en-DE" smtClean="0"/>
              <a:pPr/>
              <a:t>4</a:t>
            </a:fld>
            <a:endParaRPr lang="en-DE" dirty="0"/>
          </a:p>
        </p:txBody>
      </p:sp>
    </p:spTree>
    <p:extLst>
      <p:ext uri="{BB962C8B-B14F-4D97-AF65-F5344CB8AC3E}">
        <p14:creationId xmlns:p14="http://schemas.microsoft.com/office/powerpoint/2010/main" val="483264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22ED8-A940-C89F-E84D-32B06E8C40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F9902-1F52-10B7-26FC-AE8548082D4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BF8E825-42E1-12AC-D46E-9E88857A4175}"/>
              </a:ext>
            </a:extLst>
          </p:cNvPr>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Baikal Normal Regular" pitchFamily="2" charset="77"/>
              </a:rPr>
              <a:t>SAP’s embedded virtual cards offers two different ways to deliver payments: Pay on Invoice and Pay on PO. That means corporates can match the right virtual card flow to their payment needs. So, what do you need to know about these different payment models? </a:t>
            </a:r>
          </a:p>
          <a:p>
            <a:pPr algn="ctr">
              <a:spcAft>
                <a:spcPts val="600"/>
              </a:spcAft>
            </a:pPr>
            <a:endParaRPr lang="en-US" sz="1400" b="0" i="0" kern="1200" dirty="0">
              <a:solidFill>
                <a:schemeClr val="tx1"/>
              </a:solidFill>
              <a:latin typeface="72 Brand" panose="020B0504030603020204" pitchFamily="34" charset="0"/>
              <a:ea typeface="+mn-ea"/>
              <a:cs typeface="+mn-cs"/>
            </a:endParaRPr>
          </a:p>
          <a:p>
            <a:pPr algn="l">
              <a:spcAft>
                <a:spcPts val="600"/>
              </a:spcAft>
            </a:pPr>
            <a:r>
              <a:rPr lang="en-GB" sz="1600" b="0" dirty="0">
                <a:solidFill>
                  <a:schemeClr val="tx1"/>
                </a:solidFill>
                <a:latin typeface="Baikal Normal Regular" pitchFamily="2" charset="77"/>
              </a:rPr>
              <a:t>Let’s start with Pay on Invoice. </a:t>
            </a:r>
            <a:r>
              <a:rPr lang="en-GB" sz="1400" dirty="0">
                <a:solidFill>
                  <a:schemeClr val="tx1"/>
                </a:solidFill>
                <a:latin typeface="Baikal Normal Regular" pitchFamily="2" charset="77"/>
              </a:rPr>
              <a:t>This model automates virtual card issuance at the  invoice approval stage.</a:t>
            </a:r>
          </a:p>
          <a:p>
            <a:pPr algn="l">
              <a:spcAft>
                <a:spcPts val="600"/>
              </a:spcAft>
            </a:pPr>
            <a:endParaRPr lang="en-GB" sz="1400" dirty="0">
              <a:solidFill>
                <a:schemeClr val="tx1"/>
              </a:solidFill>
              <a:latin typeface="Baikal Normal Regular" pitchFamily="2" charset="77"/>
            </a:endParaRPr>
          </a:p>
          <a:p>
            <a:pPr marL="171450" indent="-171450" algn="l">
              <a:spcAft>
                <a:spcPts val="600"/>
              </a:spcAft>
              <a:buFont typeface="Arial" panose="020B0604020202020204" pitchFamily="34" charset="0"/>
              <a:buChar char="•"/>
            </a:pPr>
            <a:r>
              <a:rPr lang="en-GB" sz="1400" b="0" dirty="0">
                <a:solidFill>
                  <a:schemeClr val="tx1"/>
                </a:solidFill>
                <a:latin typeface="Baikal Normal Regular" pitchFamily="2" charset="77"/>
              </a:rPr>
              <a:t>It’s ideal for </a:t>
            </a:r>
            <a:r>
              <a:rPr lang="en-GB" sz="1400" b="0" dirty="0">
                <a:solidFill>
                  <a:schemeClr val="tx1"/>
                </a:solidFill>
                <a:latin typeface="Arial" panose="020B0604020202020204" pitchFamily="34" charset="0"/>
              </a:rPr>
              <a:t>h</a:t>
            </a:r>
            <a:r>
              <a:rPr lang="en-GB" sz="1400" b="0" dirty="0">
                <a:solidFill>
                  <a:schemeClr val="tx1"/>
                </a:solidFill>
                <a:latin typeface="Arial" panose="020B0604020202020204" pitchFamily="34" charset="0"/>
                <a:ea typeface="Arial" panose="020B0604020202020204" pitchFamily="34" charset="0"/>
              </a:rPr>
              <a:t>igh-volume</a:t>
            </a:r>
            <a:r>
              <a:rPr lang="en-GB" sz="1400" dirty="0">
                <a:solidFill>
                  <a:schemeClr val="tx1"/>
                </a:solidFill>
                <a:latin typeface="Arial" panose="020B0604020202020204" pitchFamily="34" charset="0"/>
                <a:ea typeface="Arial" panose="020B0604020202020204" pitchFamily="34" charset="0"/>
              </a:rPr>
              <a:t>, ERP-integrated supplier payments</a:t>
            </a:r>
            <a:endParaRPr lang="en-GB" sz="1400" i="1" dirty="0">
              <a:solidFill>
                <a:schemeClr val="tx1"/>
              </a:solidFill>
              <a:latin typeface="Baikal Normal Regular" pitchFamily="2" charset="77"/>
            </a:endParaRPr>
          </a:p>
          <a:p>
            <a:pPr marL="171450" indent="-171450" algn="l">
              <a:spcAft>
                <a:spcPts val="600"/>
              </a:spcAft>
              <a:buFont typeface="Arial" panose="020B0604020202020204" pitchFamily="34" charset="0"/>
              <a:buChar char="•"/>
            </a:pPr>
            <a:r>
              <a:rPr lang="en-GB" sz="1400" b="0" dirty="0">
                <a:solidFill>
                  <a:schemeClr val="tx1"/>
                </a:solidFill>
                <a:latin typeface="Baikal Normal Regular" pitchFamily="2" charset="77"/>
              </a:rPr>
              <a:t>It works seamlessly within </a:t>
            </a:r>
            <a:r>
              <a:rPr lang="en-GB" sz="1400" dirty="0">
                <a:solidFill>
                  <a:schemeClr val="tx1"/>
                </a:solidFill>
                <a:latin typeface="Baikal Normal Regular" pitchFamily="2" charset="77"/>
              </a:rPr>
              <a:t>SAP S/4HANA, SAP ECC, and the SAP Business Network</a:t>
            </a:r>
          </a:p>
          <a:p>
            <a:pPr marL="171450" indent="-171450" algn="l">
              <a:spcAft>
                <a:spcPts val="600"/>
              </a:spcAft>
              <a:buFont typeface="Arial" panose="020B0604020202020204" pitchFamily="34" charset="0"/>
              <a:buChar char="•"/>
            </a:pPr>
            <a:r>
              <a:rPr lang="en-GB" sz="1400" b="0" dirty="0">
                <a:solidFill>
                  <a:schemeClr val="tx1"/>
                </a:solidFill>
                <a:latin typeface="Baikal Normal Regular" pitchFamily="2" charset="77"/>
              </a:rPr>
              <a:t>It helps corporates eliminate </a:t>
            </a:r>
            <a:r>
              <a:rPr lang="en-GB" sz="1400" dirty="0">
                <a:solidFill>
                  <a:schemeClr val="tx1"/>
                </a:solidFill>
                <a:latin typeface="Baikal Normal Regular" pitchFamily="2" charset="77"/>
              </a:rPr>
              <a:t>manual processing and streamline reconciliation</a:t>
            </a:r>
          </a:p>
          <a:p>
            <a:pPr marL="171450" indent="-171450" algn="l">
              <a:spcAft>
                <a:spcPts val="600"/>
              </a:spcAft>
              <a:buFont typeface="Arial" panose="020B0604020202020204" pitchFamily="34" charset="0"/>
              <a:buChar char="•"/>
            </a:pPr>
            <a:r>
              <a:rPr lang="en-GB" sz="1400" b="0" dirty="0">
                <a:solidFill>
                  <a:schemeClr val="tx1"/>
                </a:solidFill>
                <a:latin typeface="Baikal Normal Regular" pitchFamily="2" charset="77"/>
              </a:rPr>
              <a:t>And Issuers can position virtual cards as a scalable </a:t>
            </a:r>
            <a:r>
              <a:rPr lang="en-GB" sz="1400" dirty="0">
                <a:solidFill>
                  <a:schemeClr val="tx1"/>
                </a:solidFill>
                <a:latin typeface="Baikal Normal Regular" pitchFamily="2" charset="77"/>
              </a:rPr>
              <a:t>solution that delivers touchless automation and deeper ERP alignment</a:t>
            </a:r>
          </a:p>
          <a:p>
            <a:pPr marL="171450" indent="-171450" algn="l">
              <a:spcAft>
                <a:spcPts val="600"/>
              </a:spcAft>
              <a:buFont typeface="Arial" panose="020B0604020202020204" pitchFamily="34" charset="0"/>
              <a:buChar char="•"/>
            </a:pPr>
            <a:endParaRPr lang="en-GB" sz="1400" dirty="0">
              <a:solidFill>
                <a:schemeClr val="tx1"/>
              </a:solidFill>
              <a:latin typeface="Baikal Normal Regular" pitchFamily="2" charset="77"/>
            </a:endParaRPr>
          </a:p>
          <a:p>
            <a:pPr algn="l"/>
            <a:r>
              <a:rPr lang="en-GB" sz="1600" b="0" dirty="0">
                <a:solidFill>
                  <a:schemeClr val="tx1"/>
                </a:solidFill>
                <a:latin typeface="Baikal Normal Regular" pitchFamily="2" charset="77"/>
              </a:rPr>
              <a:t>Now let’s look at Pay on PO. </a:t>
            </a:r>
            <a:r>
              <a:rPr lang="en-GB" sz="1400" dirty="0">
                <a:solidFill>
                  <a:schemeClr val="tx1"/>
                </a:solidFill>
                <a:latin typeface="Baikal Normal Regular" pitchFamily="2" charset="77"/>
              </a:rPr>
              <a:t>This model supports ad-hoc or urgent purchases by embedding virtual cards at the requisition stage</a:t>
            </a:r>
            <a:r>
              <a:rPr lang="en-GB" sz="1400" b="1" dirty="0">
                <a:solidFill>
                  <a:schemeClr val="tx1"/>
                </a:solidFill>
                <a:latin typeface="Baikal Normal Regular" pitchFamily="2" charset="77"/>
              </a:rPr>
              <a:t>.</a:t>
            </a:r>
          </a:p>
          <a:p>
            <a:pPr algn="l"/>
            <a:endParaRPr lang="en-GB" sz="1400" b="1" dirty="0">
              <a:solidFill>
                <a:schemeClr val="tx1"/>
              </a:solidFill>
              <a:latin typeface="Baikal Normal Regular" pitchFamily="2" charset="77"/>
            </a:endParaRPr>
          </a:p>
          <a:p>
            <a:pPr marL="171450" indent="-171450" algn="l">
              <a:buFont typeface="Arial" panose="020B0604020202020204" pitchFamily="34" charset="0"/>
              <a:buChar char="•"/>
            </a:pPr>
            <a:r>
              <a:rPr lang="en-GB" sz="1400" b="0" dirty="0">
                <a:solidFill>
                  <a:schemeClr val="tx1"/>
                </a:solidFill>
                <a:latin typeface="Baikal Normal Regular" pitchFamily="2" charset="77"/>
              </a:rPr>
              <a:t>It’s ideal for paying </a:t>
            </a:r>
            <a:r>
              <a:rPr lang="en-GB" sz="1400" dirty="0">
                <a:solidFill>
                  <a:schemeClr val="tx1"/>
                </a:solidFill>
                <a:latin typeface="Baikal Normal Regular" pitchFamily="2" charset="77"/>
              </a:rPr>
              <a:t>one-time suppliers or non-</a:t>
            </a:r>
            <a:r>
              <a:rPr lang="en-GB" sz="1400" dirty="0" err="1">
                <a:solidFill>
                  <a:schemeClr val="tx1"/>
                </a:solidFill>
                <a:latin typeface="Baikal Normal Regular" pitchFamily="2" charset="77"/>
              </a:rPr>
              <a:t>catalog</a:t>
            </a:r>
            <a:r>
              <a:rPr lang="en-GB" sz="1400" dirty="0">
                <a:solidFill>
                  <a:schemeClr val="tx1"/>
                </a:solidFill>
                <a:latin typeface="Baikal Normal Regular" pitchFamily="2" charset="77"/>
              </a:rPr>
              <a:t> spend</a:t>
            </a:r>
          </a:p>
          <a:p>
            <a:pPr marL="171450" indent="-171450" algn="l">
              <a:buFont typeface="Arial" panose="020B0604020202020204" pitchFamily="34" charset="0"/>
              <a:buChar char="•"/>
            </a:pPr>
            <a:r>
              <a:rPr lang="en-GB" sz="1400" b="0" dirty="0">
                <a:solidFill>
                  <a:schemeClr val="tx1"/>
                </a:solidFill>
                <a:latin typeface="Baikal Normal Regular" pitchFamily="2" charset="77"/>
              </a:rPr>
              <a:t>It works seamlessly within </a:t>
            </a:r>
            <a:r>
              <a:rPr lang="en-GB" sz="1400" dirty="0">
                <a:solidFill>
                  <a:schemeClr val="tx1"/>
                </a:solidFill>
                <a:latin typeface="Baikal Normal Regular" pitchFamily="2" charset="77"/>
              </a:rPr>
              <a:t>SAP Ariba</a:t>
            </a:r>
            <a:endParaRPr lang="en-GB" sz="1400" b="1" dirty="0">
              <a:solidFill>
                <a:schemeClr val="tx1"/>
              </a:solidFill>
              <a:latin typeface="Baikal Normal Regular" pitchFamily="2" charset="77"/>
            </a:endParaRPr>
          </a:p>
          <a:p>
            <a:pPr marL="171450" indent="-171450" algn="l">
              <a:buFont typeface="Arial" panose="020B0604020202020204" pitchFamily="34" charset="0"/>
              <a:buChar char="•"/>
            </a:pPr>
            <a:r>
              <a:rPr lang="en-GB" sz="1400" b="0" dirty="0">
                <a:solidFill>
                  <a:schemeClr val="tx1"/>
                </a:solidFill>
                <a:latin typeface="Baikal Normal Regular" pitchFamily="2" charset="77"/>
              </a:rPr>
              <a:t>It helps corporates struggling</a:t>
            </a:r>
            <a:r>
              <a:rPr lang="en-GB" sz="1400" dirty="0">
                <a:solidFill>
                  <a:schemeClr val="tx1"/>
                </a:solidFill>
                <a:latin typeface="Baikal Normal Regular" pitchFamily="2" charset="77"/>
              </a:rPr>
              <a:t> with onboarding delays or manual workarounds for ad-hoc vendors</a:t>
            </a:r>
          </a:p>
          <a:p>
            <a:pPr marL="171450" indent="-171450" algn="l">
              <a:buFont typeface="Arial" panose="020B0604020202020204" pitchFamily="34" charset="0"/>
              <a:buChar char="•"/>
            </a:pPr>
            <a:r>
              <a:rPr lang="en-GB" sz="1400" b="0" dirty="0">
                <a:solidFill>
                  <a:schemeClr val="tx1"/>
                </a:solidFill>
                <a:latin typeface="Baikal Normal Regular" pitchFamily="2" charset="77"/>
              </a:rPr>
              <a:t>And issuers can position embedded virtual cards as a </a:t>
            </a:r>
            <a:r>
              <a:rPr lang="en-GB" sz="1400" dirty="0">
                <a:solidFill>
                  <a:schemeClr val="tx1"/>
                </a:solidFill>
                <a:latin typeface="Baikal Normal Regular" pitchFamily="2" charset="77"/>
              </a:rPr>
              <a:t>scalable solution that delivers flexibility without compromising procurement control</a:t>
            </a:r>
          </a:p>
        </p:txBody>
      </p:sp>
      <p:sp>
        <p:nvSpPr>
          <p:cNvPr id="4" name="Slide Number Placeholder 3">
            <a:extLst>
              <a:ext uri="{FF2B5EF4-FFF2-40B4-BE49-F238E27FC236}">
                <a16:creationId xmlns:a16="http://schemas.microsoft.com/office/drawing/2014/main" id="{3EFF37D3-8252-A5D5-363B-94A25489F362}"/>
              </a:ext>
            </a:extLst>
          </p:cNvPr>
          <p:cNvSpPr>
            <a:spLocks noGrp="1"/>
          </p:cNvSpPr>
          <p:nvPr>
            <p:ph type="sldNum" sz="quarter" idx="5"/>
          </p:nvPr>
        </p:nvSpPr>
        <p:spPr/>
        <p:txBody>
          <a:bodyPr/>
          <a:lstStyle/>
          <a:p>
            <a:fld id="{7D8C2C35-2B8A-446E-BEC0-FD36716C29AC}" type="slidenum">
              <a:rPr lang="en-DE" smtClean="0"/>
              <a:pPr/>
              <a:t>5</a:t>
            </a:fld>
            <a:endParaRPr lang="en-DE" dirty="0"/>
          </a:p>
        </p:txBody>
      </p:sp>
    </p:spTree>
    <p:extLst>
      <p:ext uri="{BB962C8B-B14F-4D97-AF65-F5344CB8AC3E}">
        <p14:creationId xmlns:p14="http://schemas.microsoft.com/office/powerpoint/2010/main" val="4166895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D0FD4-A4FF-C5A6-B084-95AFFF124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32E503-4941-0BA7-64B4-E8DF1984206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A1072F0-3A76-613D-8BF6-93A02268E83E}"/>
              </a:ext>
            </a:extLst>
          </p:cNvPr>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Baikal Normal Regular" pitchFamily="2" charset="77"/>
              </a:rPr>
              <a:t>Issuers are the first point of contact for corporates. They play a leading role in early education, commercial setup, and virtual card provisioning. As such, their relationship with the corporate is key to uncovering opportunities, driving adoption, and managing any financial or credit-related setup.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latin typeface="Baikal Normal Regular"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Baikal Normal Regular" pitchFamily="2" charset="77"/>
              </a:rPr>
              <a:t>Let’s take a quick look at the issuer’s key responsibilities.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latin typeface="Baikal Normal Regular"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Baikal Normal Regular" pitchFamily="2" charset="77"/>
              </a:rPr>
              <a:t>&lt;Presenter prompt: Click to reveal the 4x on-screen headlines </a:t>
            </a:r>
            <a:r>
              <a:rPr lang="en-GB" sz="1800" b="1" u="sng" dirty="0">
                <a:latin typeface="Baikal Normal Regular" pitchFamily="2" charset="77"/>
              </a:rPr>
              <a:t>all at once</a:t>
            </a:r>
            <a:r>
              <a:rPr lang="en-GB" sz="1800" b="1" dirty="0">
                <a:latin typeface="Baikal Normal Regular" pitchFamily="2" charset="77"/>
              </a:rPr>
              <a:t>&gt;</a:t>
            </a:r>
            <a:endParaRPr lang="en-GB" sz="1800" b="1" dirty="0">
              <a:solidFill>
                <a:schemeClr val="tx1"/>
              </a:solidFill>
              <a:latin typeface="Baikal Normal Regular" pitchFamily="2" charset="77"/>
            </a:endParaRPr>
          </a:p>
          <a:p>
            <a:pPr marL="342900" lvl="0" indent="-342900">
              <a:lnSpc>
                <a:spcPct val="115000"/>
              </a:lnSpc>
              <a:buFont typeface="Symbol" pitchFamily="2" charset="2"/>
              <a:buChar char=""/>
            </a:pPr>
            <a:r>
              <a:rPr lang="en-GB" sz="1800" b="1" dirty="0">
                <a:latin typeface="Baikal Normal Regular" pitchFamily="2" charset="77"/>
                <a:ea typeface="Arial" panose="020B0604020202020204" pitchFamily="34" charset="0"/>
              </a:rPr>
              <a:t>Identify prospects </a:t>
            </a:r>
            <a:r>
              <a:rPr lang="en-GB" sz="1800" b="0" dirty="0">
                <a:latin typeface="Baikal Normal Regular" pitchFamily="2" charset="77"/>
                <a:ea typeface="Arial" panose="020B0604020202020204" pitchFamily="34" charset="0"/>
              </a:rPr>
              <a:t>that might be a good fit for virtual cards</a:t>
            </a:r>
          </a:p>
          <a:p>
            <a:pPr marL="342900" lvl="0" indent="-342900">
              <a:lnSpc>
                <a:spcPct val="115000"/>
              </a:lnSpc>
              <a:buFont typeface="Symbol" pitchFamily="2" charset="2"/>
              <a:buChar char=""/>
            </a:pPr>
            <a:r>
              <a:rPr lang="en-GB" sz="1800" b="1" dirty="0">
                <a:effectLst/>
                <a:latin typeface="Baikal Normal Regular" pitchFamily="2" charset="77"/>
                <a:ea typeface="Arial" panose="020B0604020202020204" pitchFamily="34" charset="0"/>
              </a:rPr>
              <a:t>Handle general customer inquiries </a:t>
            </a:r>
            <a:r>
              <a:rPr lang="en-GB" sz="1800" b="0" dirty="0">
                <a:effectLst/>
                <a:latin typeface="Baikal Normal Regular" pitchFamily="2" charset="77"/>
                <a:ea typeface="Arial" panose="020B0604020202020204" pitchFamily="34" charset="0"/>
              </a:rPr>
              <a:t>and provide relevant FAQs and documentation</a:t>
            </a:r>
            <a:endParaRPr lang="en-GB" sz="1800" b="0" dirty="0">
              <a:effectLst/>
              <a:latin typeface="Baikal Normal Regular" pitchFamily="2" charset="77"/>
              <a:ea typeface="Times New Roman" panose="02020603050405020304" pitchFamily="18" charset="0"/>
            </a:endParaRPr>
          </a:p>
          <a:p>
            <a:pPr marL="342900" lvl="0" indent="-342900">
              <a:lnSpc>
                <a:spcPct val="115000"/>
              </a:lnSpc>
              <a:buFont typeface="Symbol" pitchFamily="2" charset="2"/>
              <a:buChar char=""/>
            </a:pPr>
            <a:r>
              <a:rPr lang="en-GB" sz="1800" b="1" dirty="0">
                <a:effectLst/>
                <a:latin typeface="Baikal Normal Regular" pitchFamily="2" charset="77"/>
                <a:ea typeface="Arial" panose="020B0604020202020204" pitchFamily="34" charset="0"/>
              </a:rPr>
              <a:t>Flag upsell opportunities </a:t>
            </a:r>
            <a:r>
              <a:rPr lang="en-GB" sz="1800" b="0" dirty="0">
                <a:effectLst/>
                <a:latin typeface="Baikal Normal Regular" pitchFamily="2" charset="77"/>
                <a:ea typeface="Arial" panose="020B0604020202020204" pitchFamily="34" charset="0"/>
              </a:rPr>
              <a:t>and coordinate with SAP Taulia for follow-up</a:t>
            </a:r>
            <a:endParaRPr lang="en-GB" sz="1800" b="0" dirty="0">
              <a:effectLst/>
              <a:latin typeface="Baikal Normal Regular" pitchFamily="2" charset="77"/>
              <a:ea typeface="Times New Roman" panose="02020603050405020304" pitchFamily="18" charset="0"/>
            </a:endParaRPr>
          </a:p>
          <a:p>
            <a:pPr marL="342900" lvl="0" indent="-342900">
              <a:lnSpc>
                <a:spcPct val="115000"/>
              </a:lnSpc>
              <a:spcAft>
                <a:spcPts val="800"/>
              </a:spcAft>
              <a:buFont typeface="Symbol" pitchFamily="2" charset="2"/>
              <a:buChar char=""/>
            </a:pPr>
            <a:r>
              <a:rPr lang="en-GB" sz="1800" b="1" dirty="0">
                <a:effectLst/>
                <a:latin typeface="Baikal Normal Regular" pitchFamily="2" charset="77"/>
                <a:ea typeface="Arial" panose="020B0604020202020204" pitchFamily="34" charset="0"/>
              </a:rPr>
              <a:t>Evaluate the customer </a:t>
            </a:r>
            <a:r>
              <a:rPr lang="en-GB" sz="1800" b="0" dirty="0">
                <a:effectLst/>
                <a:latin typeface="Baikal Normal Regular" pitchFamily="2" charset="77"/>
                <a:ea typeface="Arial" panose="020B0604020202020204" pitchFamily="34" charset="0"/>
              </a:rPr>
              <a:t>and establish a new line of credit for virtual card use</a:t>
            </a:r>
            <a:endParaRPr lang="en-GB" sz="1800" b="0" dirty="0">
              <a:effectLst/>
              <a:latin typeface="Baikal Normal Regular" pitchFamily="2" charset="77"/>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chemeClr val="tx1"/>
              </a:solidFill>
              <a:latin typeface="Baikal Normal Regular" pitchFamily="2" charset="77"/>
            </a:endParaRPr>
          </a:p>
        </p:txBody>
      </p:sp>
      <p:sp>
        <p:nvSpPr>
          <p:cNvPr id="4" name="Slide Number Placeholder 3">
            <a:extLst>
              <a:ext uri="{FF2B5EF4-FFF2-40B4-BE49-F238E27FC236}">
                <a16:creationId xmlns:a16="http://schemas.microsoft.com/office/drawing/2014/main" id="{D8288D99-9CA6-245F-292A-0F4D949AE0D5}"/>
              </a:ext>
            </a:extLst>
          </p:cNvPr>
          <p:cNvSpPr>
            <a:spLocks noGrp="1"/>
          </p:cNvSpPr>
          <p:nvPr>
            <p:ph type="sldNum" sz="quarter" idx="5"/>
          </p:nvPr>
        </p:nvSpPr>
        <p:spPr/>
        <p:txBody>
          <a:bodyPr/>
          <a:lstStyle/>
          <a:p>
            <a:fld id="{7D8C2C35-2B8A-446E-BEC0-FD36716C29AC}" type="slidenum">
              <a:rPr lang="en-DE" smtClean="0"/>
              <a:pPr/>
              <a:t>6</a:t>
            </a:fld>
            <a:endParaRPr lang="en-DE" dirty="0"/>
          </a:p>
        </p:txBody>
      </p:sp>
    </p:spTree>
    <p:extLst>
      <p:ext uri="{BB962C8B-B14F-4D97-AF65-F5344CB8AC3E}">
        <p14:creationId xmlns:p14="http://schemas.microsoft.com/office/powerpoint/2010/main" val="3803972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C132F-B03D-C352-364A-C81BFD14D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FA4BBD-961B-E2F6-D3D2-162D95E3456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D17174-6D15-FB78-4CB1-99D89D258D33}"/>
              </a:ext>
            </a:extLst>
          </p:cNvPr>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Baikal Normal Regular" pitchFamily="2" charset="77"/>
              </a:rPr>
              <a:t>SAP’s embedded virtual cards are built for the scale and complexity of large, SAP-run enterprises. Consider the following when you’re looking for potential new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latin typeface="Baikal Normal Regular"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Baikal Normal Regular" pitchFamily="2" charset="77"/>
              </a:rPr>
              <a:t>So the best-fit prospects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latin typeface="Baikal Normal Regular"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Baikal Normal Regular" pitchFamily="2" charset="77"/>
              </a:rPr>
              <a:t>&lt;Presenter prompt: Click to reveal the 4x on-screen headlines </a:t>
            </a:r>
            <a:r>
              <a:rPr lang="en-GB" sz="1800" b="1" u="sng" dirty="0">
                <a:latin typeface="Baikal Normal Regular" pitchFamily="2" charset="77"/>
              </a:rPr>
              <a:t>all at once</a:t>
            </a:r>
            <a:r>
              <a:rPr lang="en-GB" sz="1800" b="1" dirty="0">
                <a:latin typeface="Baikal Normal Regular" pitchFamily="2" charset="77"/>
              </a:rPr>
              <a:t>&gt;</a:t>
            </a:r>
            <a:endParaRPr lang="en-GB" sz="1800" b="1" dirty="0">
              <a:solidFill>
                <a:schemeClr val="tx1"/>
              </a:solidFill>
              <a:latin typeface="Baikal Normal Regular"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latin typeface="Baikal Normal Regular" pitchFamily="2" charset="77"/>
            </a:endParaRPr>
          </a:p>
          <a:p>
            <a:pPr marL="171450" indent="-171450">
              <a:lnSpc>
                <a:spcPct val="110000"/>
              </a:lnSpc>
              <a:buFont typeface="Arial" panose="020B0604020202020204" pitchFamily="34" charset="0"/>
              <a:buChar char="•"/>
            </a:pPr>
            <a:r>
              <a:rPr lang="en-GB" sz="1800" b="1" dirty="0">
                <a:latin typeface="Baikal Normal Regular" pitchFamily="2" charset="77"/>
              </a:rPr>
              <a:t>Already invested in SAP </a:t>
            </a:r>
            <a:r>
              <a:rPr lang="en-GB" sz="1800" dirty="0">
                <a:latin typeface="Baikal Normal Regular" pitchFamily="2" charset="77"/>
              </a:rPr>
              <a:t>and actively looking for smarter, more efficient ways to pay suppliers</a:t>
            </a:r>
          </a:p>
          <a:p>
            <a:pPr marL="171450" indent="-171450">
              <a:lnSpc>
                <a:spcPct val="110000"/>
              </a:lnSpc>
              <a:buFont typeface="Arial" panose="020B0604020202020204" pitchFamily="34" charset="0"/>
              <a:buChar char="•"/>
            </a:pPr>
            <a:r>
              <a:rPr lang="en-GB" sz="1800" b="1" dirty="0">
                <a:latin typeface="Baikal Normal Regular" pitchFamily="2" charset="77"/>
              </a:rPr>
              <a:t>Keen to use solutions that live inside their SAP systems</a:t>
            </a:r>
          </a:p>
          <a:p>
            <a:pPr marL="171450" indent="-171450">
              <a:lnSpc>
                <a:spcPct val="110000"/>
              </a:lnSpc>
              <a:buFont typeface="Arial" panose="020B0604020202020204" pitchFamily="34" charset="0"/>
              <a:buChar char="•"/>
            </a:pPr>
            <a:r>
              <a:rPr lang="en-GB" sz="1800" b="1" dirty="0">
                <a:latin typeface="Baikal Normal Regular" pitchFamily="2" charset="77"/>
              </a:rPr>
              <a:t>Ready for embedded virtual cards </a:t>
            </a:r>
            <a:r>
              <a:rPr lang="en-GB" sz="1800" dirty="0">
                <a:latin typeface="Baikal Normal Regular" pitchFamily="2" charset="77"/>
              </a:rPr>
              <a:t>and looking to act when the right solution is presented</a:t>
            </a:r>
          </a:p>
          <a:p>
            <a:pPr marL="171450" indent="-171450">
              <a:lnSpc>
                <a:spcPct val="110000"/>
              </a:lnSpc>
              <a:buFont typeface="Arial" panose="020B0604020202020204" pitchFamily="34" charset="0"/>
              <a:buChar char="•"/>
            </a:pPr>
            <a:r>
              <a:rPr lang="en-GB" sz="1800" b="1" dirty="0">
                <a:latin typeface="Baikal Normal Regular" pitchFamily="2" charset="77"/>
              </a:rPr>
              <a:t>Seeking the flexibility </a:t>
            </a:r>
            <a:r>
              <a:rPr lang="en-GB" sz="1800" dirty="0">
                <a:latin typeface="Baikal Normal Regular" pitchFamily="2" charset="77"/>
              </a:rPr>
              <a:t>to support a range of spend types, from high-volume invoice payments to urgent one-off purchases</a:t>
            </a:r>
          </a:p>
          <a:p>
            <a:pPr marL="171450" indent="-171450">
              <a:lnSpc>
                <a:spcPct val="110000"/>
              </a:lnSpc>
              <a:buFont typeface="Arial" panose="020B0604020202020204" pitchFamily="34" charset="0"/>
              <a:buChar char="•"/>
            </a:pPr>
            <a:endParaRPr lang="en-GB" sz="1800" dirty="0">
              <a:latin typeface="Baikal Normal Regular" pitchFamily="2" charset="77"/>
            </a:endParaRPr>
          </a:p>
          <a:p>
            <a:pPr algn="l"/>
            <a:r>
              <a:rPr lang="en-GB" sz="2000" b="0" dirty="0">
                <a:solidFill>
                  <a:schemeClr val="bg1"/>
                </a:solidFill>
                <a:latin typeface="Baikal Normal Regular" pitchFamily="2" charset="77"/>
              </a:rPr>
              <a:t>And one extra tip for issuers: </a:t>
            </a:r>
            <a:r>
              <a:rPr lang="en-GB" sz="1800" dirty="0">
                <a:solidFill>
                  <a:schemeClr val="bg1"/>
                </a:solidFill>
                <a:latin typeface="Baikal Normal Regular" pitchFamily="2" charset="77"/>
              </a:rPr>
              <a:t>Aim to identify best-fit accounts as early as possible. It’ll help you focus resources where they’ll have the most impact, driving faster adoption and stronger revenue outcomes.</a:t>
            </a:r>
          </a:p>
        </p:txBody>
      </p:sp>
      <p:sp>
        <p:nvSpPr>
          <p:cNvPr id="4" name="Slide Number Placeholder 3">
            <a:extLst>
              <a:ext uri="{FF2B5EF4-FFF2-40B4-BE49-F238E27FC236}">
                <a16:creationId xmlns:a16="http://schemas.microsoft.com/office/drawing/2014/main" id="{8B8E06F3-F1F9-A9CD-6BC8-ECE1BB1C85D0}"/>
              </a:ext>
            </a:extLst>
          </p:cNvPr>
          <p:cNvSpPr>
            <a:spLocks noGrp="1"/>
          </p:cNvSpPr>
          <p:nvPr>
            <p:ph type="sldNum" sz="quarter" idx="5"/>
          </p:nvPr>
        </p:nvSpPr>
        <p:spPr/>
        <p:txBody>
          <a:bodyPr/>
          <a:lstStyle/>
          <a:p>
            <a:fld id="{7D8C2C35-2B8A-446E-BEC0-FD36716C29AC}" type="slidenum">
              <a:rPr lang="en-DE" smtClean="0"/>
              <a:pPr/>
              <a:t>7</a:t>
            </a:fld>
            <a:endParaRPr lang="en-DE" dirty="0"/>
          </a:p>
        </p:txBody>
      </p:sp>
    </p:spTree>
    <p:extLst>
      <p:ext uri="{BB962C8B-B14F-4D97-AF65-F5344CB8AC3E}">
        <p14:creationId xmlns:p14="http://schemas.microsoft.com/office/powerpoint/2010/main" val="3802959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69D1A-A595-0394-56ED-65F7FA57DB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9962D-8FC6-A7AB-447B-A5EB1F771CC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E58C27E-E9F1-265B-0F95-824F286D1223}"/>
              </a:ext>
            </a:extLst>
          </p:cNvPr>
          <p:cNvSpPr>
            <a:spLocks noGrp="1"/>
          </p:cNvSpPr>
          <p:nvPr>
            <p:ph type="body" idx="1"/>
          </p:nvPr>
        </p:nvSpPr>
        <p:spPr/>
        <p:txBody>
          <a:bodyPr>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Baikal Normal Regular" pitchFamily="2" charset="77"/>
              </a:rPr>
              <a:t>Different corporates adopt virtual cards for different reasons, so an initial discovery call is crucial to understanding their needs. But before that happens, there are certain uses cases to look out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latin typeface="Baikal Normal Regular"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Baikal Normal Regular" pitchFamily="2" charset="77"/>
              </a:rPr>
              <a:t>The first use case I’d like to walk you through is </a:t>
            </a:r>
            <a:r>
              <a:rPr lang="en-GB" sz="1800" b="0" dirty="0">
                <a:latin typeface="Baikal Normal Regular" pitchFamily="2" charset="77"/>
              </a:rPr>
              <a:t>f</a:t>
            </a:r>
            <a:r>
              <a:rPr lang="en-GB" sz="1800" b="0" dirty="0">
                <a:solidFill>
                  <a:schemeClr val="tx1"/>
                </a:solidFill>
                <a:latin typeface="Baikal Normal Regular" pitchFamily="2" charset="77"/>
              </a:rPr>
              <a:t>ull automation inside SAP ERP.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1" dirty="0">
              <a:solidFill>
                <a:schemeClr val="tx1"/>
              </a:solidFill>
              <a:latin typeface="Baikal Normal Regular"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latin typeface="Baikal Normal Regular" pitchFamily="2" charset="77"/>
              </a:rPr>
              <a:t>&lt;Presenter prompt: Click to reveal on-screen text for use case </a:t>
            </a:r>
            <a:r>
              <a:rPr lang="en-GB" sz="1600" b="1" dirty="0">
                <a:solidFill>
                  <a:schemeClr val="tx1"/>
                </a:solidFill>
                <a:latin typeface="Baikal Normal Regular" pitchFamily="2" charset="77"/>
              </a:rPr>
              <a:t>#1&gt;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latin typeface="Baikal Normal Regular" pitchFamily="2" charset="77"/>
              </a:rPr>
              <a:t>Look For Prospects Who:</a:t>
            </a:r>
          </a:p>
          <a:p>
            <a:pPr algn="l"/>
            <a:r>
              <a:rPr lang="en-GB" sz="1800" dirty="0">
                <a:solidFill>
                  <a:schemeClr val="tx1"/>
                </a:solidFill>
                <a:latin typeface="Baikal Normal Regular" pitchFamily="2" charset="77"/>
              </a:rPr>
              <a:t>• Want complete automation from approval to reconciliation</a:t>
            </a:r>
          </a:p>
          <a:p>
            <a:pPr algn="l"/>
            <a:r>
              <a:rPr lang="en-GB" sz="1800" dirty="0">
                <a:solidFill>
                  <a:schemeClr val="tx1"/>
                </a:solidFill>
                <a:latin typeface="Baikal Normal Regular" pitchFamily="2" charset="77"/>
              </a:rPr>
              <a:t>• Are focused on streamlining high-volume AP processes</a:t>
            </a:r>
          </a:p>
          <a:p>
            <a:pPr algn="l"/>
            <a:r>
              <a:rPr lang="en-GB" sz="1800" dirty="0">
                <a:solidFill>
                  <a:schemeClr val="tx1"/>
                </a:solidFill>
                <a:latin typeface="Baikal Normal Regular" pitchFamily="2" charset="77"/>
              </a:rPr>
              <a:t>• Expect embedded solutions, not bolt-on workarounds</a:t>
            </a:r>
          </a:p>
          <a:p>
            <a:pPr algn="l"/>
            <a:endParaRPr lang="en-GB" sz="1800" b="0" dirty="0">
              <a:solidFill>
                <a:schemeClr val="tx1"/>
              </a:solidFill>
              <a:latin typeface="Baikal Normal Regular" pitchFamily="2" charset="77"/>
            </a:endParaRPr>
          </a:p>
          <a:p>
            <a:pPr algn="l"/>
            <a:r>
              <a:rPr lang="en-GB" sz="1800" b="0" dirty="0">
                <a:solidFill>
                  <a:schemeClr val="tx1"/>
                </a:solidFill>
                <a:latin typeface="Baikal Normal Regular" pitchFamily="2" charset="77"/>
              </a:rPr>
              <a:t>For these prospects, you should recommend P</a:t>
            </a:r>
            <a:r>
              <a:rPr lang="en-GB" sz="1800" dirty="0">
                <a:solidFill>
                  <a:schemeClr val="tx1"/>
                </a:solidFill>
                <a:latin typeface="Baikal Normal Regular" pitchFamily="2" charset="77"/>
              </a:rPr>
              <a:t>ay on Invoice with SAP Taulia ERP-Embedded Virtual Cards.</a:t>
            </a:r>
          </a:p>
          <a:p>
            <a:pPr algn="l"/>
            <a:r>
              <a:rPr lang="en-GB" sz="1800" b="0" dirty="0">
                <a:solidFill>
                  <a:schemeClr val="tx1"/>
                </a:solidFill>
                <a:latin typeface="Baikal Normal Regular" pitchFamily="2" charset="77"/>
              </a:rPr>
              <a:t>And the reason is that this </a:t>
            </a:r>
            <a:r>
              <a:rPr lang="en-GB" sz="1800" dirty="0">
                <a:solidFill>
                  <a:schemeClr val="tx1"/>
                </a:solidFill>
                <a:latin typeface="Baikal Normal Regular" pitchFamily="2" charset="77"/>
              </a:rPr>
              <a:t>model supports touchless payments at scale and enables real-time reconciliation. It’s also fully integrated with SAP ERP.</a:t>
            </a:r>
            <a:endParaRPr lang="en-GB" sz="1800" dirty="0">
              <a:latin typeface="Baikal Normal Regular" pitchFamily="2" charset="77"/>
            </a:endParaRPr>
          </a:p>
          <a:p>
            <a:pPr algn="l"/>
            <a:endParaRPr lang="en-US" sz="1800" dirty="0"/>
          </a:p>
          <a:p>
            <a:pPr algn="l"/>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Baikal Normal Regular" pitchFamily="2" charset="77"/>
              </a:rPr>
              <a:t>&lt;Presenter prompt: Click to reveal on-screen text for use case </a:t>
            </a:r>
            <a:r>
              <a:rPr lang="en-GB" sz="1800" b="1" dirty="0">
                <a:solidFill>
                  <a:schemeClr val="tx1"/>
                </a:solidFill>
                <a:latin typeface="Baikal Normal Regular" pitchFamily="2" charset="77"/>
              </a:rPr>
              <a:t>#2&gt;</a:t>
            </a:r>
          </a:p>
          <a:p>
            <a:pPr algn="l"/>
            <a:r>
              <a:rPr lang="en-US" sz="1800" dirty="0"/>
              <a:t>The second use case is that virtual cards enable </a:t>
            </a:r>
            <a:r>
              <a:rPr lang="en-GB" sz="1800" b="0" dirty="0">
                <a:solidFill>
                  <a:schemeClr val="tx1"/>
                </a:solidFill>
                <a:latin typeface="Baikal Normal Regular" pitchFamily="2" charset="77"/>
              </a:rPr>
              <a:t>fast, compliant payments to ad-hoc suppliers</a:t>
            </a:r>
          </a:p>
          <a:p>
            <a:pPr algn="l"/>
            <a:endParaRPr lang="en-GB" sz="1800" b="0" dirty="0">
              <a:solidFill>
                <a:schemeClr val="tx1"/>
              </a:solidFill>
              <a:latin typeface="Baikal Normal Regular" pitchFamily="2" charset="77"/>
            </a:endParaRPr>
          </a:p>
          <a:p>
            <a:pPr algn="l"/>
            <a:r>
              <a:rPr lang="en-GB" sz="1800" b="0" dirty="0">
                <a:solidFill>
                  <a:schemeClr val="tx1"/>
                </a:solidFill>
                <a:latin typeface="Baikal Normal Regular" pitchFamily="2" charset="77"/>
              </a:rPr>
              <a:t>So Look For Prospects Who:</a:t>
            </a:r>
          </a:p>
          <a:p>
            <a:pPr algn="l"/>
            <a:r>
              <a:rPr lang="en-GB" sz="1800" dirty="0">
                <a:solidFill>
                  <a:schemeClr val="tx1"/>
                </a:solidFill>
                <a:latin typeface="Baikal Normal Regular" pitchFamily="2" charset="77"/>
              </a:rPr>
              <a:t>• Struggle to onboard one-time or low-volume vendors</a:t>
            </a:r>
          </a:p>
          <a:p>
            <a:pPr algn="l"/>
            <a:r>
              <a:rPr lang="en-GB" sz="1800" dirty="0">
                <a:solidFill>
                  <a:schemeClr val="tx1"/>
                </a:solidFill>
                <a:latin typeface="Baikal Normal Regular" pitchFamily="2" charset="77"/>
              </a:rPr>
              <a:t>• Rely on manual payments for urgent spend</a:t>
            </a:r>
          </a:p>
          <a:p>
            <a:pPr algn="l"/>
            <a:r>
              <a:rPr lang="en-GB" sz="1800" dirty="0">
                <a:solidFill>
                  <a:schemeClr val="tx1"/>
                </a:solidFill>
                <a:latin typeface="Baikal Normal Regular" pitchFamily="2" charset="77"/>
              </a:rPr>
              <a:t>• Face vendor master data or compliance constraints</a:t>
            </a:r>
          </a:p>
          <a:p>
            <a:pPr algn="l"/>
            <a:endParaRPr lang="en-GB" sz="1800" dirty="0">
              <a:solidFill>
                <a:schemeClr val="tx1"/>
              </a:solidFill>
              <a:latin typeface="Baikal Normal Regular"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latin typeface="Baikal Normal Regular" pitchFamily="2" charset="77"/>
              </a:rPr>
              <a:t>For these prospects, you should recommend</a:t>
            </a:r>
            <a:r>
              <a:rPr lang="en-GB" sz="1800" b="1" dirty="0">
                <a:solidFill>
                  <a:schemeClr val="tx1"/>
                </a:solidFill>
                <a:latin typeface="Baikal Normal Regular" pitchFamily="2" charset="77"/>
              </a:rPr>
              <a:t> </a:t>
            </a:r>
            <a:r>
              <a:rPr lang="en-GB" sz="1800" dirty="0">
                <a:solidFill>
                  <a:schemeClr val="tx1"/>
                </a:solidFill>
                <a:latin typeface="Baikal Normal Regular" pitchFamily="2" charset="77"/>
              </a:rPr>
              <a:t>Pay on PO with Embedded Virtual Cards in SAP Ariba Buying.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tx1"/>
                </a:solidFill>
                <a:latin typeface="Baikal Normal Regular" pitchFamily="2" charset="77"/>
              </a:rPr>
              <a:t>And the reason is that this </a:t>
            </a:r>
            <a:r>
              <a:rPr lang="en-GB" sz="1800" dirty="0">
                <a:solidFill>
                  <a:schemeClr val="tx1"/>
                </a:solidFill>
                <a:latin typeface="Baikal Normal Regular" pitchFamily="2" charset="77"/>
              </a:rPr>
              <a:t>model enables flexible payments without the need to onboard new suppliers. It’s also embedded at requisition approval.</a:t>
            </a:r>
          </a:p>
        </p:txBody>
      </p:sp>
      <p:sp>
        <p:nvSpPr>
          <p:cNvPr id="4" name="Slide Number Placeholder 3">
            <a:extLst>
              <a:ext uri="{FF2B5EF4-FFF2-40B4-BE49-F238E27FC236}">
                <a16:creationId xmlns:a16="http://schemas.microsoft.com/office/drawing/2014/main" id="{6AA60800-DEAA-C923-5B5F-39201DF055EE}"/>
              </a:ext>
            </a:extLst>
          </p:cNvPr>
          <p:cNvSpPr>
            <a:spLocks noGrp="1"/>
          </p:cNvSpPr>
          <p:nvPr>
            <p:ph type="sldNum" sz="quarter" idx="5"/>
          </p:nvPr>
        </p:nvSpPr>
        <p:spPr/>
        <p:txBody>
          <a:bodyPr/>
          <a:lstStyle/>
          <a:p>
            <a:fld id="{7D8C2C35-2B8A-446E-BEC0-FD36716C29AC}" type="slidenum">
              <a:rPr lang="en-DE" smtClean="0"/>
              <a:pPr/>
              <a:t>8</a:t>
            </a:fld>
            <a:endParaRPr lang="en-DE" dirty="0"/>
          </a:p>
        </p:txBody>
      </p:sp>
    </p:spTree>
    <p:extLst>
      <p:ext uri="{BB962C8B-B14F-4D97-AF65-F5344CB8AC3E}">
        <p14:creationId xmlns:p14="http://schemas.microsoft.com/office/powerpoint/2010/main" val="627264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3B32B-E218-2C59-61BB-2C86FBFD6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EBBA54-D00C-CFE8-FF7E-A3DB8B312A3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8A5463C-5FBE-8124-F661-D41A0F512F8A}"/>
              </a:ext>
            </a:extLst>
          </p:cNvPr>
          <p:cNvSpPr>
            <a:spLocks noGrp="1"/>
          </p:cNvSpPr>
          <p:nvPr>
            <p:ph type="body" idx="1"/>
          </p:nvPr>
        </p:nvSpPr>
        <p:spPr/>
        <p:txBody>
          <a:bodyPr>
            <a:normAutofit/>
          </a:bodyPr>
          <a:lstStyle/>
          <a:p>
            <a:pPr marL="0" lvl="0" indent="0" algn="l" rtl="0">
              <a:spcBef>
                <a:spcPts val="0"/>
              </a:spcBef>
              <a:spcAft>
                <a:spcPts val="0"/>
              </a:spcAft>
              <a:buNone/>
            </a:pPr>
            <a:r>
              <a:rPr lang="en-GB" dirty="0"/>
              <a:t>We also have a series of dedicated virtual card resources.</a:t>
            </a:r>
          </a:p>
          <a:p>
            <a:pPr marL="0" lvl="0" indent="0" algn="l" rtl="0">
              <a:spcBef>
                <a:spcPts val="0"/>
              </a:spcBef>
              <a:spcAft>
                <a:spcPts val="0"/>
              </a:spcAft>
              <a:buNone/>
            </a:pPr>
            <a:r>
              <a:rPr lang="en-GB" sz="1400" b="0" i="0" kern="1200" dirty="0">
                <a:solidFill>
                  <a:schemeClr val="dk1"/>
                </a:solidFill>
                <a:latin typeface="72 Brand" panose="020B0504030603020204" pitchFamily="34" charset="0"/>
                <a:ea typeface="+mn-ea"/>
                <a:cs typeface="+mn-cs"/>
              </a:rPr>
              <a:t>They’re designed to help support your conversations with corporates and get a better understanding of SAP Taulia’s virtual card capability. </a:t>
            </a:r>
          </a:p>
          <a:p>
            <a:pPr marL="0" lvl="0" indent="0" algn="l" rtl="0">
              <a:spcBef>
                <a:spcPts val="0"/>
              </a:spcBef>
              <a:spcAft>
                <a:spcPts val="0"/>
              </a:spcAft>
              <a:buNone/>
            </a:pPr>
            <a:r>
              <a:rPr lang="en-GB" sz="1400" b="0" i="0" kern="1200" dirty="0">
                <a:solidFill>
                  <a:schemeClr val="dk1"/>
                </a:solidFill>
                <a:latin typeface="72 Brand" panose="020B0504030603020204" pitchFamily="34" charset="0"/>
                <a:ea typeface="+mn-ea"/>
                <a:cs typeface="+mn-cs"/>
              </a:rPr>
              <a:t>If you’d like to find out more </a:t>
            </a:r>
            <a:r>
              <a:rPr lang="en-GB" sz="1400" b="0" i="0" kern="1200" dirty="0">
                <a:solidFill>
                  <a:schemeClr val="dk1"/>
                </a:solidFill>
                <a:highlight>
                  <a:srgbClr val="FFFF00"/>
                </a:highlight>
                <a:latin typeface="72 Brand" panose="020B0504030603020204" pitchFamily="34" charset="0"/>
                <a:ea typeface="+mn-ea"/>
                <a:cs typeface="+mn-cs"/>
              </a:rPr>
              <a:t>&lt;</a:t>
            </a:r>
            <a:r>
              <a:rPr lang="en-GB" sz="1400" b="1" i="0" kern="1200" dirty="0">
                <a:solidFill>
                  <a:schemeClr val="dk1"/>
                </a:solidFill>
                <a:highlight>
                  <a:srgbClr val="FFFF00"/>
                </a:highlight>
                <a:latin typeface="72 Brand" panose="020B0504030603020204" pitchFamily="34" charset="0"/>
                <a:ea typeface="+mn-ea"/>
                <a:cs typeface="+mn-cs"/>
              </a:rPr>
              <a:t>contact details TBC</a:t>
            </a:r>
            <a:r>
              <a:rPr lang="en-GB" sz="1400" b="0" i="0" kern="1200" dirty="0">
                <a:solidFill>
                  <a:schemeClr val="dk1"/>
                </a:solidFill>
                <a:highlight>
                  <a:srgbClr val="FFFF00"/>
                </a:highlight>
                <a:latin typeface="72 Brand" panose="020B0504030603020204" pitchFamily="34" charset="0"/>
                <a:ea typeface="+mn-ea"/>
                <a:cs typeface="+mn-cs"/>
              </a:rPr>
              <a:t>&gt;</a:t>
            </a:r>
          </a:p>
        </p:txBody>
      </p:sp>
      <p:sp>
        <p:nvSpPr>
          <p:cNvPr id="4" name="Slide Number Placeholder 3">
            <a:extLst>
              <a:ext uri="{FF2B5EF4-FFF2-40B4-BE49-F238E27FC236}">
                <a16:creationId xmlns:a16="http://schemas.microsoft.com/office/drawing/2014/main" id="{9214798D-7ACA-9D1B-BE8C-6280CAE73FF1}"/>
              </a:ext>
            </a:extLst>
          </p:cNvPr>
          <p:cNvSpPr>
            <a:spLocks noGrp="1"/>
          </p:cNvSpPr>
          <p:nvPr>
            <p:ph type="sldNum" sz="quarter" idx="5"/>
          </p:nvPr>
        </p:nvSpPr>
        <p:spPr/>
        <p:txBody>
          <a:bodyPr/>
          <a:lstStyle/>
          <a:p>
            <a:fld id="{7D8C2C35-2B8A-446E-BEC0-FD36716C29AC}" type="slidenum">
              <a:rPr lang="en-DE" smtClean="0"/>
              <a:pPr/>
              <a:t>9</a:t>
            </a:fld>
            <a:endParaRPr lang="en-DE" dirty="0"/>
          </a:p>
        </p:txBody>
      </p:sp>
    </p:spTree>
    <p:extLst>
      <p:ext uri="{BB962C8B-B14F-4D97-AF65-F5344CB8AC3E}">
        <p14:creationId xmlns:p14="http://schemas.microsoft.com/office/powerpoint/2010/main" val="4683984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hite cover with blue pattern">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37BF94-F27B-E825-E44E-BB3BFA654820}"/>
              </a:ext>
            </a:extLst>
          </p:cNvPr>
          <p:cNvPicPr>
            <a:picLocks noChangeAspect="1"/>
          </p:cNvPicPr>
          <p:nvPr userDrawn="1"/>
        </p:nvPicPr>
        <p:blipFill>
          <a:blip r:embed="rId2"/>
          <a:srcRect t="2540" b="2540"/>
          <a:stretch/>
        </p:blipFill>
        <p:spPr>
          <a:xfrm>
            <a:off x="355599" y="360362"/>
            <a:ext cx="11476800" cy="6133660"/>
          </a:xfrm>
          <a:prstGeom prst="rect">
            <a:avLst/>
          </a:prstGeom>
        </p:spPr>
      </p:pic>
      <p:pic>
        <p:nvPicPr>
          <p:cNvPr id="11" name="LogoBlue-Dynamic">
            <a:extLst>
              <a:ext uri="{FF2B5EF4-FFF2-40B4-BE49-F238E27FC236}">
                <a16:creationId xmlns:a16="http://schemas.microsoft.com/office/drawing/2014/main" id="{D5CD7719-3EA0-8A0C-AB08-0D4AD7146A2B}"/>
              </a:ext>
            </a:extLst>
          </p:cNvPr>
          <p:cNvPicPr>
            <a:picLocks noChangeAspect="1"/>
          </p:cNvPicPr>
          <p:nvPr userDrawn="1"/>
        </p:nvPicPr>
        <p:blipFill>
          <a:blip r:embed="rId3"/>
          <a:srcRect/>
          <a:stretch/>
        </p:blipFill>
        <p:spPr>
          <a:xfrm>
            <a:off x="664499" y="5873493"/>
            <a:ext cx="1562395" cy="359999"/>
          </a:xfrm>
          <a:prstGeom prst="rect">
            <a:avLst/>
          </a:prstGeom>
        </p:spPr>
      </p:pic>
      <p:sp>
        <p:nvSpPr>
          <p:cNvPr id="3" name="TextBox 2">
            <a:extLst>
              <a:ext uri="{FF2B5EF4-FFF2-40B4-BE49-F238E27FC236}">
                <a16:creationId xmlns:a16="http://schemas.microsoft.com/office/drawing/2014/main" id="{21DD1DEF-9F0F-17D5-56D2-661A16109A75}"/>
              </a:ext>
            </a:extLst>
          </p:cNvPr>
          <p:cNvSpPr txBox="1"/>
          <p:nvPr userDrawn="1"/>
        </p:nvSpPr>
        <p:spPr bwMode="black">
          <a:xfrm>
            <a:off x="7669161" y="147484"/>
            <a:ext cx="65" cy="443198"/>
          </a:xfrm>
          <a:prstGeom prst="rect">
            <a:avLst/>
          </a:prstGeom>
        </p:spPr>
        <p:txBody>
          <a:bodyPr vert="horz" wrap="none" lIns="0" tIns="0" rIns="0" bIns="0" rtlCol="0" anchor="t" anchorCtr="0">
            <a:spAutoFit/>
          </a:bodyPr>
          <a:lstStyle/>
          <a:p>
            <a:pPr marL="0" marR="0" indent="0" algn="l" defTabSz="1088558" rtl="0" eaLnBrk="1" fontAlgn="auto" latinLnBrk="0" hangingPunct="1">
              <a:lnSpc>
                <a:spcPct val="90000"/>
              </a:lnSpc>
              <a:spcBef>
                <a:spcPct val="0"/>
              </a:spcBef>
              <a:spcAft>
                <a:spcPts val="0"/>
              </a:spcAft>
              <a:buClrTx/>
              <a:buSzTx/>
              <a:buFontTx/>
              <a:buNone/>
              <a:tabLst/>
            </a:pPr>
            <a:endParaRPr lang="en-US" sz="3200" dirty="0">
              <a:solidFill>
                <a:srgbClr val="00144A"/>
              </a:solidFill>
            </a:endParaRPr>
          </a:p>
        </p:txBody>
      </p:sp>
    </p:spTree>
    <p:extLst>
      <p:ext uri="{BB962C8B-B14F-4D97-AF65-F5344CB8AC3E}">
        <p14:creationId xmlns:p14="http://schemas.microsoft.com/office/powerpoint/2010/main" val="19824106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4" userDrawn="1">
          <p15:clr>
            <a:srgbClr val="FBAE40"/>
          </p15:clr>
        </p15:guide>
        <p15:guide id="2" orient="horz" pos="1836" userDrawn="1">
          <p15:clr>
            <a:srgbClr val="FBAE40"/>
          </p15:clr>
        </p15:guide>
        <p15:guide id="5" orient="horz" pos="3125" userDrawn="1">
          <p15:clr>
            <a:srgbClr val="FBAE40"/>
          </p15:clr>
        </p15:guide>
        <p15:guide id="8" pos="742" userDrawn="1">
          <p15:clr>
            <a:srgbClr val="FBAE40"/>
          </p15:clr>
        </p15:guide>
        <p15:guide id="9" pos="834" userDrawn="1">
          <p15:clr>
            <a:srgbClr val="FBAE40"/>
          </p15:clr>
        </p15:guide>
        <p15:guide id="10" pos="1353" userDrawn="1">
          <p15:clr>
            <a:srgbClr val="FBAE40"/>
          </p15:clr>
        </p15:guide>
        <p15:guide id="11" pos="1444" userDrawn="1">
          <p15:clr>
            <a:srgbClr val="FBAE40"/>
          </p15:clr>
        </p15:guide>
        <p15:guide id="12" pos="1963" userDrawn="1">
          <p15:clr>
            <a:srgbClr val="FBAE40"/>
          </p15:clr>
        </p15:guide>
        <p15:guide id="13" pos="2049" userDrawn="1">
          <p15:clr>
            <a:srgbClr val="FBAE40"/>
          </p15:clr>
        </p15:guide>
        <p15:guide id="14" pos="2573" userDrawn="1">
          <p15:clr>
            <a:srgbClr val="FBAE40"/>
          </p15:clr>
        </p15:guide>
        <p15:guide id="15" pos="2665" userDrawn="1">
          <p15:clr>
            <a:srgbClr val="FBAE40"/>
          </p15:clr>
        </p15:guide>
        <p15:guide id="16" pos="3184" userDrawn="1">
          <p15:clr>
            <a:srgbClr val="FBAE40"/>
          </p15:clr>
        </p15:guide>
        <p15:guide id="17" pos="3273" userDrawn="1">
          <p15:clr>
            <a:srgbClr val="FBAE40"/>
          </p15:clr>
        </p15:guide>
        <p15:guide id="18" pos="3794" userDrawn="1">
          <p15:clr>
            <a:srgbClr val="FBAE40"/>
          </p15:clr>
        </p15:guide>
        <p15:guide id="19" pos="3886" userDrawn="1">
          <p15:clr>
            <a:srgbClr val="FBAE40"/>
          </p15:clr>
        </p15:guide>
        <p15:guide id="20" pos="4405" userDrawn="1">
          <p15:clr>
            <a:srgbClr val="FBAE40"/>
          </p15:clr>
        </p15:guide>
        <p15:guide id="21" pos="4493" userDrawn="1">
          <p15:clr>
            <a:srgbClr val="FBAE40"/>
          </p15:clr>
        </p15:guide>
        <p15:guide id="22" pos="5015" userDrawn="1">
          <p15:clr>
            <a:srgbClr val="FBAE40"/>
          </p15:clr>
        </p15:guide>
        <p15:guide id="23" pos="5104" userDrawn="1">
          <p15:clr>
            <a:srgbClr val="FBAE40"/>
          </p15:clr>
        </p15:guide>
        <p15:guide id="24" pos="5625" userDrawn="1">
          <p15:clr>
            <a:srgbClr val="FBAE40"/>
          </p15:clr>
        </p15:guide>
        <p15:guide id="25" pos="5714" userDrawn="1">
          <p15:clr>
            <a:srgbClr val="FBAE40"/>
          </p15:clr>
        </p15:guide>
        <p15:guide id="26" pos="6236" userDrawn="1">
          <p15:clr>
            <a:srgbClr val="FBAE40"/>
          </p15:clr>
        </p15:guide>
        <p15:guide id="27" pos="6327" userDrawn="1">
          <p15:clr>
            <a:srgbClr val="FBAE40"/>
          </p15:clr>
        </p15:guide>
        <p15:guide id="28" pos="6843" userDrawn="1">
          <p15:clr>
            <a:srgbClr val="FBAE40"/>
          </p15:clr>
        </p15:guide>
        <p15:guide id="29" pos="6935" userDrawn="1">
          <p15:clr>
            <a:srgbClr val="FBAE40"/>
          </p15:clr>
        </p15:guide>
        <p15:guide id="30" pos="7454" userDrawn="1">
          <p15:clr>
            <a:srgbClr val="FBAE40"/>
          </p15:clr>
        </p15:guide>
        <p15:guide id="31" orient="horz" pos="548" userDrawn="1">
          <p15:clr>
            <a:srgbClr val="FBAE40"/>
          </p15:clr>
        </p15:guide>
        <p15:guide id="32" orient="horz" pos="1193" userDrawn="1">
          <p15:clr>
            <a:srgbClr val="FBAE40"/>
          </p15:clr>
        </p15:guide>
        <p15:guide id="33" orient="horz" pos="870" userDrawn="1">
          <p15:clr>
            <a:srgbClr val="FBAE40"/>
          </p15:clr>
        </p15:guide>
        <p15:guide id="34" orient="horz" pos="1514" userDrawn="1">
          <p15:clr>
            <a:srgbClr val="FBAE40"/>
          </p15:clr>
        </p15:guide>
        <p15:guide id="35" orient="horz" pos="2160" userDrawn="1">
          <p15:clr>
            <a:srgbClr val="FBAE40"/>
          </p15:clr>
        </p15:guide>
        <p15:guide id="36" orient="horz" pos="2480" userDrawn="1">
          <p15:clr>
            <a:srgbClr val="FBAE40"/>
          </p15:clr>
        </p15:guide>
        <p15:guide id="37" orient="horz" pos="2803" userDrawn="1">
          <p15:clr>
            <a:srgbClr val="FBAE40"/>
          </p15:clr>
        </p15:guide>
        <p15:guide id="38" orient="horz" pos="3446" userDrawn="1">
          <p15:clr>
            <a:srgbClr val="FBAE40"/>
          </p15:clr>
        </p15:guide>
        <p15:guide id="39" orient="horz" pos="3769" userDrawn="1">
          <p15:clr>
            <a:srgbClr val="FBAE40"/>
          </p15:clr>
        </p15:guide>
        <p15:guide id="40" orient="horz" pos="4091" userDrawn="1">
          <p15:clr>
            <a:srgbClr val="FBAE40"/>
          </p15:clr>
        </p15:guide>
        <p15:guide id="41" orient="horz" pos="22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White cover with blue pattern">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E636B1-2CA9-B718-10BD-E21AAA9E4E3B}"/>
              </a:ext>
            </a:extLst>
          </p:cNvPr>
          <p:cNvSpPr txBox="1"/>
          <p:nvPr userDrawn="1"/>
        </p:nvSpPr>
        <p:spPr bwMode="black">
          <a:xfrm>
            <a:off x="11833225" y="6494462"/>
            <a:ext cx="361950" cy="363537"/>
          </a:xfrm>
          <a:prstGeom prst="rect">
            <a:avLst/>
          </a:prstGeom>
          <a:noFill/>
        </p:spPr>
        <p:txBody>
          <a:bodyPr wrap="square" lIns="0" tIns="0" rIns="0" bIns="0" anchor="ctr" anchorCtr="0">
            <a:noAutofit/>
          </a:bodyPr>
          <a:lstStyle/>
          <a:p>
            <a:pPr algn="ctr"/>
            <a:fld id="{0BDC132A-5C91-4078-9777-31DA19A62E0A}" type="slidenum">
              <a:rPr lang="en-US" sz="1000" b="0" i="0" noProof="0" smtClean="0">
                <a:latin typeface="+mn-lt"/>
              </a:rPr>
              <a:pPr algn="ctr"/>
              <a:t>‹#›</a:t>
            </a:fld>
            <a:endParaRPr lang="en-US" sz="1000" dirty="0">
              <a:latin typeface="+mn-lt"/>
            </a:endParaRPr>
          </a:p>
        </p:txBody>
      </p:sp>
      <p:sp>
        <p:nvSpPr>
          <p:cNvPr id="2" name="Rectangle 1">
            <a:extLst>
              <a:ext uri="{FF2B5EF4-FFF2-40B4-BE49-F238E27FC236}">
                <a16:creationId xmlns:a16="http://schemas.microsoft.com/office/drawing/2014/main" id="{08A776CA-8497-7B9D-D71F-C40664C3D953}"/>
              </a:ext>
            </a:extLst>
          </p:cNvPr>
          <p:cNvSpPr/>
          <p:nvPr userDrawn="1"/>
        </p:nvSpPr>
        <p:spPr bwMode="gray">
          <a:xfrm>
            <a:off x="347723" y="360363"/>
            <a:ext cx="11485502" cy="6134100"/>
          </a:xfrm>
          <a:prstGeom prst="rect">
            <a:avLst/>
          </a:prstGeom>
          <a:solidFill>
            <a:srgbClr val="002A86"/>
          </a:solidFill>
          <a:ln w="1270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pic>
        <p:nvPicPr>
          <p:cNvPr id="3" name="Graphic 2">
            <a:extLst>
              <a:ext uri="{FF2B5EF4-FFF2-40B4-BE49-F238E27FC236}">
                <a16:creationId xmlns:a16="http://schemas.microsoft.com/office/drawing/2014/main" id="{32D40540-D940-73B7-B534-CC4ED6089D6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32684" y="1890464"/>
            <a:ext cx="5120367" cy="2563738"/>
          </a:xfrm>
          <a:prstGeom prst="rect">
            <a:avLst/>
          </a:prstGeom>
        </p:spPr>
      </p:pic>
    </p:spTree>
    <p:extLst>
      <p:ext uri="{BB962C8B-B14F-4D97-AF65-F5344CB8AC3E}">
        <p14:creationId xmlns:p14="http://schemas.microsoft.com/office/powerpoint/2010/main" val="1626278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4">
          <p15:clr>
            <a:srgbClr val="FBAE40"/>
          </p15:clr>
        </p15:guide>
        <p15:guide id="2" orient="horz" pos="1836">
          <p15:clr>
            <a:srgbClr val="FBAE40"/>
          </p15:clr>
        </p15:guide>
        <p15:guide id="5" orient="horz" pos="3125">
          <p15:clr>
            <a:srgbClr val="FBAE40"/>
          </p15:clr>
        </p15:guide>
        <p15:guide id="8" pos="742">
          <p15:clr>
            <a:srgbClr val="FBAE40"/>
          </p15:clr>
        </p15:guide>
        <p15:guide id="9" pos="834">
          <p15:clr>
            <a:srgbClr val="FBAE40"/>
          </p15:clr>
        </p15:guide>
        <p15:guide id="10" pos="1353">
          <p15:clr>
            <a:srgbClr val="FBAE40"/>
          </p15:clr>
        </p15:guide>
        <p15:guide id="11" pos="1444">
          <p15:clr>
            <a:srgbClr val="FBAE40"/>
          </p15:clr>
        </p15:guide>
        <p15:guide id="12" pos="1963">
          <p15:clr>
            <a:srgbClr val="FBAE40"/>
          </p15:clr>
        </p15:guide>
        <p15:guide id="13" pos="2055">
          <p15:clr>
            <a:srgbClr val="FBAE40"/>
          </p15:clr>
        </p15:guide>
        <p15:guide id="14" pos="2573">
          <p15:clr>
            <a:srgbClr val="FBAE40"/>
          </p15:clr>
        </p15:guide>
        <p15:guide id="15" pos="2665">
          <p15:clr>
            <a:srgbClr val="FBAE40"/>
          </p15:clr>
        </p15:guide>
        <p15:guide id="16" pos="3184">
          <p15:clr>
            <a:srgbClr val="FBAE40"/>
          </p15:clr>
        </p15:guide>
        <p15:guide id="17" pos="3273">
          <p15:clr>
            <a:srgbClr val="FBAE40"/>
          </p15:clr>
        </p15:guide>
        <p15:guide id="18" pos="3794">
          <p15:clr>
            <a:srgbClr val="FBAE40"/>
          </p15:clr>
        </p15:guide>
        <p15:guide id="19" pos="3886">
          <p15:clr>
            <a:srgbClr val="FBAE40"/>
          </p15:clr>
        </p15:guide>
        <p15:guide id="20" pos="4405">
          <p15:clr>
            <a:srgbClr val="FBAE40"/>
          </p15:clr>
        </p15:guide>
        <p15:guide id="21" pos="4493">
          <p15:clr>
            <a:srgbClr val="FBAE40"/>
          </p15:clr>
        </p15:guide>
        <p15:guide id="22" pos="5015">
          <p15:clr>
            <a:srgbClr val="FBAE40"/>
          </p15:clr>
        </p15:guide>
        <p15:guide id="23" pos="5104">
          <p15:clr>
            <a:srgbClr val="FBAE40"/>
          </p15:clr>
        </p15:guide>
        <p15:guide id="24" pos="5625">
          <p15:clr>
            <a:srgbClr val="FBAE40"/>
          </p15:clr>
        </p15:guide>
        <p15:guide id="25" pos="5714">
          <p15:clr>
            <a:srgbClr val="FBAE40"/>
          </p15:clr>
        </p15:guide>
        <p15:guide id="26" pos="6236">
          <p15:clr>
            <a:srgbClr val="FBAE40"/>
          </p15:clr>
        </p15:guide>
        <p15:guide id="27" pos="6327">
          <p15:clr>
            <a:srgbClr val="FBAE40"/>
          </p15:clr>
        </p15:guide>
        <p15:guide id="28" pos="6843">
          <p15:clr>
            <a:srgbClr val="FBAE40"/>
          </p15:clr>
        </p15:guide>
        <p15:guide id="29" pos="6935">
          <p15:clr>
            <a:srgbClr val="FBAE40"/>
          </p15:clr>
        </p15:guide>
        <p15:guide id="30" pos="7454">
          <p15:clr>
            <a:srgbClr val="FBAE40"/>
          </p15:clr>
        </p15:guide>
        <p15:guide id="31" orient="horz" pos="548">
          <p15:clr>
            <a:srgbClr val="FBAE40"/>
          </p15:clr>
        </p15:guide>
        <p15:guide id="32" orient="horz" pos="1193">
          <p15:clr>
            <a:srgbClr val="FBAE40"/>
          </p15:clr>
        </p15:guide>
        <p15:guide id="33" orient="horz" pos="870">
          <p15:clr>
            <a:srgbClr val="FBAE40"/>
          </p15:clr>
        </p15:guide>
        <p15:guide id="34" orient="horz" pos="1514">
          <p15:clr>
            <a:srgbClr val="FBAE40"/>
          </p15:clr>
        </p15:guide>
        <p15:guide id="35" orient="horz" pos="2159">
          <p15:clr>
            <a:srgbClr val="FBAE40"/>
          </p15:clr>
        </p15:guide>
        <p15:guide id="36" orient="horz" pos="2480">
          <p15:clr>
            <a:srgbClr val="FBAE40"/>
          </p15:clr>
        </p15:guide>
        <p15:guide id="37" orient="horz" pos="2803">
          <p15:clr>
            <a:srgbClr val="FBAE40"/>
          </p15:clr>
        </p15:guide>
        <p15:guide id="38" orient="horz" pos="3446">
          <p15:clr>
            <a:srgbClr val="FBAE40"/>
          </p15:clr>
        </p15:guide>
        <p15:guide id="39" orient="horz" pos="3769">
          <p15:clr>
            <a:srgbClr val="FBAE40"/>
          </p15:clr>
        </p15:guide>
        <p15:guide id="40" orient="horz" pos="4091">
          <p15:clr>
            <a:srgbClr val="FBAE40"/>
          </p15:clr>
        </p15:guide>
        <p15:guide id="41" orient="horz" pos="22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White cover with blue patter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19B5-C953-73D5-75DF-697ABA5A8C6E}"/>
              </a:ext>
            </a:extLst>
          </p:cNvPr>
          <p:cNvSpPr/>
          <p:nvPr userDrawn="1"/>
        </p:nvSpPr>
        <p:spPr bwMode="gray">
          <a:xfrm>
            <a:off x="355599" y="360363"/>
            <a:ext cx="11477625" cy="6134100"/>
          </a:xfrm>
          <a:prstGeom prst="rect">
            <a:avLst/>
          </a:prstGeom>
          <a:solidFill>
            <a:srgbClr val="C3FCEE"/>
          </a:solidFill>
          <a:ln w="1270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 name="TextBox 4">
            <a:extLst>
              <a:ext uri="{FF2B5EF4-FFF2-40B4-BE49-F238E27FC236}">
                <a16:creationId xmlns:a16="http://schemas.microsoft.com/office/drawing/2014/main" id="{11E636B1-2CA9-B718-10BD-E21AAA9E4E3B}"/>
              </a:ext>
            </a:extLst>
          </p:cNvPr>
          <p:cNvSpPr txBox="1"/>
          <p:nvPr userDrawn="1"/>
        </p:nvSpPr>
        <p:spPr bwMode="black">
          <a:xfrm>
            <a:off x="11833225" y="6494462"/>
            <a:ext cx="361950" cy="363537"/>
          </a:xfrm>
          <a:prstGeom prst="rect">
            <a:avLst/>
          </a:prstGeom>
          <a:noFill/>
        </p:spPr>
        <p:txBody>
          <a:bodyPr wrap="square" lIns="0" tIns="0" rIns="0" bIns="0" anchor="ctr" anchorCtr="0">
            <a:noAutofit/>
          </a:bodyPr>
          <a:lstStyle/>
          <a:p>
            <a:pPr algn="ctr"/>
            <a:fld id="{0BDC132A-5C91-4078-9777-31DA19A62E0A}" type="slidenum">
              <a:rPr lang="en-US" sz="1000" b="0" i="0" noProof="0" smtClean="0">
                <a:latin typeface="+mn-lt"/>
              </a:rPr>
              <a:pPr algn="ctr"/>
              <a:t>‹#›</a:t>
            </a:fld>
            <a:endParaRPr lang="en-US" sz="1000" dirty="0">
              <a:latin typeface="+mn-lt"/>
            </a:endParaRPr>
          </a:p>
        </p:txBody>
      </p:sp>
      <p:pic>
        <p:nvPicPr>
          <p:cNvPr id="4" name="Picture 3" descr="A person holding a phone&#10;&#10;AI-generated content may be incorrect.">
            <a:extLst>
              <a:ext uri="{FF2B5EF4-FFF2-40B4-BE49-F238E27FC236}">
                <a16:creationId xmlns:a16="http://schemas.microsoft.com/office/drawing/2014/main" id="{07F96874-E2A5-703F-ABE9-8DAE45FE54BB}"/>
              </a:ext>
            </a:extLst>
          </p:cNvPr>
          <p:cNvPicPr>
            <a:picLocks noChangeAspect="1"/>
          </p:cNvPicPr>
          <p:nvPr userDrawn="1"/>
        </p:nvPicPr>
        <p:blipFill>
          <a:blip r:embed="rId2"/>
          <a:srcRect t="2540" b="2540"/>
          <a:stretch>
            <a:fillRect/>
          </a:stretch>
        </p:blipFill>
        <p:spPr>
          <a:xfrm>
            <a:off x="355598" y="360362"/>
            <a:ext cx="11477626" cy="6134100"/>
          </a:xfrm>
          <a:prstGeom prst="rect">
            <a:avLst/>
          </a:prstGeom>
        </p:spPr>
      </p:pic>
    </p:spTree>
    <p:extLst>
      <p:ext uri="{BB962C8B-B14F-4D97-AF65-F5344CB8AC3E}">
        <p14:creationId xmlns:p14="http://schemas.microsoft.com/office/powerpoint/2010/main" val="9952083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4" userDrawn="1">
          <p15:clr>
            <a:srgbClr val="FBAE40"/>
          </p15:clr>
        </p15:guide>
        <p15:guide id="2" orient="horz" pos="1836" userDrawn="1">
          <p15:clr>
            <a:srgbClr val="FBAE40"/>
          </p15:clr>
        </p15:guide>
        <p15:guide id="5" orient="horz" pos="3125" userDrawn="1">
          <p15:clr>
            <a:srgbClr val="FBAE40"/>
          </p15:clr>
        </p15:guide>
        <p15:guide id="8" pos="742" userDrawn="1">
          <p15:clr>
            <a:srgbClr val="FBAE40"/>
          </p15:clr>
        </p15:guide>
        <p15:guide id="9" pos="834" userDrawn="1">
          <p15:clr>
            <a:srgbClr val="FBAE40"/>
          </p15:clr>
        </p15:guide>
        <p15:guide id="10" pos="1353" userDrawn="1">
          <p15:clr>
            <a:srgbClr val="FBAE40"/>
          </p15:clr>
        </p15:guide>
        <p15:guide id="11" pos="1444" userDrawn="1">
          <p15:clr>
            <a:srgbClr val="FBAE40"/>
          </p15:clr>
        </p15:guide>
        <p15:guide id="12" pos="1963" userDrawn="1">
          <p15:clr>
            <a:srgbClr val="FBAE40"/>
          </p15:clr>
        </p15:guide>
        <p15:guide id="13" pos="2055" userDrawn="1">
          <p15:clr>
            <a:srgbClr val="FBAE40"/>
          </p15:clr>
        </p15:guide>
        <p15:guide id="14" pos="2573" userDrawn="1">
          <p15:clr>
            <a:srgbClr val="FBAE40"/>
          </p15:clr>
        </p15:guide>
        <p15:guide id="15" pos="2665" userDrawn="1">
          <p15:clr>
            <a:srgbClr val="FBAE40"/>
          </p15:clr>
        </p15:guide>
        <p15:guide id="16" pos="3184" userDrawn="1">
          <p15:clr>
            <a:srgbClr val="FBAE40"/>
          </p15:clr>
        </p15:guide>
        <p15:guide id="17" pos="3273" userDrawn="1">
          <p15:clr>
            <a:srgbClr val="FBAE40"/>
          </p15:clr>
        </p15:guide>
        <p15:guide id="18" pos="3794" userDrawn="1">
          <p15:clr>
            <a:srgbClr val="FBAE40"/>
          </p15:clr>
        </p15:guide>
        <p15:guide id="19" pos="3886" userDrawn="1">
          <p15:clr>
            <a:srgbClr val="FBAE40"/>
          </p15:clr>
        </p15:guide>
        <p15:guide id="20" pos="4405" userDrawn="1">
          <p15:clr>
            <a:srgbClr val="FBAE40"/>
          </p15:clr>
        </p15:guide>
        <p15:guide id="21" pos="4493" userDrawn="1">
          <p15:clr>
            <a:srgbClr val="FBAE40"/>
          </p15:clr>
        </p15:guide>
        <p15:guide id="22" pos="5015" userDrawn="1">
          <p15:clr>
            <a:srgbClr val="FBAE40"/>
          </p15:clr>
        </p15:guide>
        <p15:guide id="23" pos="5104" userDrawn="1">
          <p15:clr>
            <a:srgbClr val="FBAE40"/>
          </p15:clr>
        </p15:guide>
        <p15:guide id="24" pos="5625" userDrawn="1">
          <p15:clr>
            <a:srgbClr val="FBAE40"/>
          </p15:clr>
        </p15:guide>
        <p15:guide id="25" pos="5714" userDrawn="1">
          <p15:clr>
            <a:srgbClr val="FBAE40"/>
          </p15:clr>
        </p15:guide>
        <p15:guide id="26" pos="6236" userDrawn="1">
          <p15:clr>
            <a:srgbClr val="FBAE40"/>
          </p15:clr>
        </p15:guide>
        <p15:guide id="27" pos="6327" userDrawn="1">
          <p15:clr>
            <a:srgbClr val="FBAE40"/>
          </p15:clr>
        </p15:guide>
        <p15:guide id="28" pos="6843" userDrawn="1">
          <p15:clr>
            <a:srgbClr val="FBAE40"/>
          </p15:clr>
        </p15:guide>
        <p15:guide id="29" pos="6935" userDrawn="1">
          <p15:clr>
            <a:srgbClr val="FBAE40"/>
          </p15:clr>
        </p15:guide>
        <p15:guide id="30" pos="7454" userDrawn="1">
          <p15:clr>
            <a:srgbClr val="FBAE40"/>
          </p15:clr>
        </p15:guide>
        <p15:guide id="31" orient="horz" pos="548" userDrawn="1">
          <p15:clr>
            <a:srgbClr val="FBAE40"/>
          </p15:clr>
        </p15:guide>
        <p15:guide id="32" orient="horz" pos="1193" userDrawn="1">
          <p15:clr>
            <a:srgbClr val="FBAE40"/>
          </p15:clr>
        </p15:guide>
        <p15:guide id="33" orient="horz" pos="870" userDrawn="1">
          <p15:clr>
            <a:srgbClr val="FBAE40"/>
          </p15:clr>
        </p15:guide>
        <p15:guide id="34" orient="horz" pos="1514" userDrawn="1">
          <p15:clr>
            <a:srgbClr val="FBAE40"/>
          </p15:clr>
        </p15:guide>
        <p15:guide id="35" orient="horz" pos="2159" userDrawn="1">
          <p15:clr>
            <a:srgbClr val="FBAE40"/>
          </p15:clr>
        </p15:guide>
        <p15:guide id="36" orient="horz" pos="2480" userDrawn="1">
          <p15:clr>
            <a:srgbClr val="FBAE40"/>
          </p15:clr>
        </p15:guide>
        <p15:guide id="37" orient="horz" pos="2803" userDrawn="1">
          <p15:clr>
            <a:srgbClr val="FBAE40"/>
          </p15:clr>
        </p15:guide>
        <p15:guide id="38" orient="horz" pos="3446" userDrawn="1">
          <p15:clr>
            <a:srgbClr val="FBAE40"/>
          </p15:clr>
        </p15:guide>
        <p15:guide id="39" orient="horz" pos="3769" userDrawn="1">
          <p15:clr>
            <a:srgbClr val="FBAE40"/>
          </p15:clr>
        </p15:guide>
        <p15:guide id="40" orient="horz" pos="4091" userDrawn="1">
          <p15:clr>
            <a:srgbClr val="FBAE40"/>
          </p15:clr>
        </p15:guide>
        <p15:guide id="41" orient="horz" pos="22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8_White cover with blue patter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19B5-C953-73D5-75DF-697ABA5A8C6E}"/>
              </a:ext>
            </a:extLst>
          </p:cNvPr>
          <p:cNvSpPr/>
          <p:nvPr userDrawn="1"/>
        </p:nvSpPr>
        <p:spPr bwMode="gray">
          <a:xfrm>
            <a:off x="347723" y="360363"/>
            <a:ext cx="11485502" cy="6134100"/>
          </a:xfrm>
          <a:prstGeom prst="rect">
            <a:avLst/>
          </a:prstGeom>
          <a:solidFill>
            <a:srgbClr val="EAECEE"/>
          </a:solidFill>
          <a:ln w="1270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 name="TextBox 4">
            <a:extLst>
              <a:ext uri="{FF2B5EF4-FFF2-40B4-BE49-F238E27FC236}">
                <a16:creationId xmlns:a16="http://schemas.microsoft.com/office/drawing/2014/main" id="{11E636B1-2CA9-B718-10BD-E21AAA9E4E3B}"/>
              </a:ext>
            </a:extLst>
          </p:cNvPr>
          <p:cNvSpPr txBox="1"/>
          <p:nvPr userDrawn="1"/>
        </p:nvSpPr>
        <p:spPr bwMode="black">
          <a:xfrm>
            <a:off x="11833225" y="6494462"/>
            <a:ext cx="361950" cy="363537"/>
          </a:xfrm>
          <a:prstGeom prst="rect">
            <a:avLst/>
          </a:prstGeom>
          <a:noFill/>
        </p:spPr>
        <p:txBody>
          <a:bodyPr wrap="square" lIns="0" tIns="0" rIns="0" bIns="0" anchor="ctr" anchorCtr="0">
            <a:noAutofit/>
          </a:bodyPr>
          <a:lstStyle/>
          <a:p>
            <a:pPr algn="ctr"/>
            <a:fld id="{0BDC132A-5C91-4078-9777-31DA19A62E0A}" type="slidenum">
              <a:rPr lang="en-US" sz="1000" b="0" i="0" noProof="0" smtClean="0">
                <a:latin typeface="+mn-lt"/>
              </a:rPr>
              <a:pPr algn="ctr"/>
              <a:t>‹#›</a:t>
            </a:fld>
            <a:endParaRPr lang="en-US" sz="1000" dirty="0">
              <a:latin typeface="+mn-lt"/>
            </a:endParaRPr>
          </a:p>
        </p:txBody>
      </p:sp>
      <p:sp>
        <p:nvSpPr>
          <p:cNvPr id="6" name="Rectangle 5">
            <a:extLst>
              <a:ext uri="{FF2B5EF4-FFF2-40B4-BE49-F238E27FC236}">
                <a16:creationId xmlns:a16="http://schemas.microsoft.com/office/drawing/2014/main" id="{BBB7B3DE-BC16-27EE-2D5D-76AAE589A4CF}"/>
              </a:ext>
            </a:extLst>
          </p:cNvPr>
          <p:cNvSpPr/>
          <p:nvPr userDrawn="1"/>
        </p:nvSpPr>
        <p:spPr bwMode="gray">
          <a:xfrm>
            <a:off x="355600" y="6386464"/>
            <a:ext cx="11477625" cy="108000"/>
          </a:xfrm>
          <a:prstGeom prst="rect">
            <a:avLst/>
          </a:prstGeom>
          <a:solidFill>
            <a:srgbClr val="89D1FF"/>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28024977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4">
          <p15:clr>
            <a:srgbClr val="FBAE40"/>
          </p15:clr>
        </p15:guide>
        <p15:guide id="2" orient="horz" pos="1836">
          <p15:clr>
            <a:srgbClr val="FBAE40"/>
          </p15:clr>
        </p15:guide>
        <p15:guide id="5" orient="horz" pos="3125">
          <p15:clr>
            <a:srgbClr val="FBAE40"/>
          </p15:clr>
        </p15:guide>
        <p15:guide id="8" pos="742">
          <p15:clr>
            <a:srgbClr val="FBAE40"/>
          </p15:clr>
        </p15:guide>
        <p15:guide id="9" pos="834">
          <p15:clr>
            <a:srgbClr val="FBAE40"/>
          </p15:clr>
        </p15:guide>
        <p15:guide id="10" pos="1353">
          <p15:clr>
            <a:srgbClr val="FBAE40"/>
          </p15:clr>
        </p15:guide>
        <p15:guide id="11" pos="1444">
          <p15:clr>
            <a:srgbClr val="FBAE40"/>
          </p15:clr>
        </p15:guide>
        <p15:guide id="12" pos="1963">
          <p15:clr>
            <a:srgbClr val="FBAE40"/>
          </p15:clr>
        </p15:guide>
        <p15:guide id="13" pos="2055">
          <p15:clr>
            <a:srgbClr val="FBAE40"/>
          </p15:clr>
        </p15:guide>
        <p15:guide id="14" pos="2573">
          <p15:clr>
            <a:srgbClr val="FBAE40"/>
          </p15:clr>
        </p15:guide>
        <p15:guide id="15" pos="2665">
          <p15:clr>
            <a:srgbClr val="FBAE40"/>
          </p15:clr>
        </p15:guide>
        <p15:guide id="16" pos="3184">
          <p15:clr>
            <a:srgbClr val="FBAE40"/>
          </p15:clr>
        </p15:guide>
        <p15:guide id="17" pos="3273">
          <p15:clr>
            <a:srgbClr val="FBAE40"/>
          </p15:clr>
        </p15:guide>
        <p15:guide id="18" pos="3794">
          <p15:clr>
            <a:srgbClr val="FBAE40"/>
          </p15:clr>
        </p15:guide>
        <p15:guide id="19" pos="3886">
          <p15:clr>
            <a:srgbClr val="FBAE40"/>
          </p15:clr>
        </p15:guide>
        <p15:guide id="20" pos="4405">
          <p15:clr>
            <a:srgbClr val="FBAE40"/>
          </p15:clr>
        </p15:guide>
        <p15:guide id="21" pos="4493">
          <p15:clr>
            <a:srgbClr val="FBAE40"/>
          </p15:clr>
        </p15:guide>
        <p15:guide id="22" pos="5015">
          <p15:clr>
            <a:srgbClr val="FBAE40"/>
          </p15:clr>
        </p15:guide>
        <p15:guide id="23" pos="5104">
          <p15:clr>
            <a:srgbClr val="FBAE40"/>
          </p15:clr>
        </p15:guide>
        <p15:guide id="24" pos="5625">
          <p15:clr>
            <a:srgbClr val="FBAE40"/>
          </p15:clr>
        </p15:guide>
        <p15:guide id="25" pos="5714">
          <p15:clr>
            <a:srgbClr val="FBAE40"/>
          </p15:clr>
        </p15:guide>
        <p15:guide id="26" pos="6236">
          <p15:clr>
            <a:srgbClr val="FBAE40"/>
          </p15:clr>
        </p15:guide>
        <p15:guide id="27" pos="6327">
          <p15:clr>
            <a:srgbClr val="FBAE40"/>
          </p15:clr>
        </p15:guide>
        <p15:guide id="28" pos="6843">
          <p15:clr>
            <a:srgbClr val="FBAE40"/>
          </p15:clr>
        </p15:guide>
        <p15:guide id="29" pos="6935">
          <p15:clr>
            <a:srgbClr val="FBAE40"/>
          </p15:clr>
        </p15:guide>
        <p15:guide id="30" pos="7454">
          <p15:clr>
            <a:srgbClr val="FBAE40"/>
          </p15:clr>
        </p15:guide>
        <p15:guide id="31" orient="horz" pos="548">
          <p15:clr>
            <a:srgbClr val="FBAE40"/>
          </p15:clr>
        </p15:guide>
        <p15:guide id="32" orient="horz" pos="1193">
          <p15:clr>
            <a:srgbClr val="FBAE40"/>
          </p15:clr>
        </p15:guide>
        <p15:guide id="33" orient="horz" pos="870">
          <p15:clr>
            <a:srgbClr val="FBAE40"/>
          </p15:clr>
        </p15:guide>
        <p15:guide id="34" orient="horz" pos="1514">
          <p15:clr>
            <a:srgbClr val="FBAE40"/>
          </p15:clr>
        </p15:guide>
        <p15:guide id="35" orient="horz" pos="2159">
          <p15:clr>
            <a:srgbClr val="FBAE40"/>
          </p15:clr>
        </p15:guide>
        <p15:guide id="36" orient="horz" pos="2480">
          <p15:clr>
            <a:srgbClr val="FBAE40"/>
          </p15:clr>
        </p15:guide>
        <p15:guide id="37" orient="horz" pos="2803">
          <p15:clr>
            <a:srgbClr val="FBAE40"/>
          </p15:clr>
        </p15:guide>
        <p15:guide id="38" orient="horz" pos="3446">
          <p15:clr>
            <a:srgbClr val="FBAE40"/>
          </p15:clr>
        </p15:guide>
        <p15:guide id="39" orient="horz" pos="3769">
          <p15:clr>
            <a:srgbClr val="FBAE40"/>
          </p15:clr>
        </p15:guide>
        <p15:guide id="40" orient="horz" pos="4091">
          <p15:clr>
            <a:srgbClr val="FBAE40"/>
          </p15:clr>
        </p15:guide>
        <p15:guide id="41" orient="horz" pos="22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White cover with blue patter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19B5-C953-73D5-75DF-697ABA5A8C6E}"/>
              </a:ext>
            </a:extLst>
          </p:cNvPr>
          <p:cNvSpPr/>
          <p:nvPr userDrawn="1"/>
        </p:nvSpPr>
        <p:spPr bwMode="gray">
          <a:xfrm>
            <a:off x="347723" y="360363"/>
            <a:ext cx="11485502" cy="6134100"/>
          </a:xfrm>
          <a:prstGeom prst="rect">
            <a:avLst/>
          </a:prstGeom>
          <a:solidFill>
            <a:srgbClr val="EAECEE"/>
          </a:solidFill>
          <a:ln w="1270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 name="TextBox 4">
            <a:extLst>
              <a:ext uri="{FF2B5EF4-FFF2-40B4-BE49-F238E27FC236}">
                <a16:creationId xmlns:a16="http://schemas.microsoft.com/office/drawing/2014/main" id="{11E636B1-2CA9-B718-10BD-E21AAA9E4E3B}"/>
              </a:ext>
            </a:extLst>
          </p:cNvPr>
          <p:cNvSpPr txBox="1"/>
          <p:nvPr userDrawn="1"/>
        </p:nvSpPr>
        <p:spPr bwMode="black">
          <a:xfrm>
            <a:off x="11833225" y="6494462"/>
            <a:ext cx="361950" cy="363537"/>
          </a:xfrm>
          <a:prstGeom prst="rect">
            <a:avLst/>
          </a:prstGeom>
          <a:noFill/>
        </p:spPr>
        <p:txBody>
          <a:bodyPr wrap="square" lIns="0" tIns="0" rIns="0" bIns="0" anchor="ctr" anchorCtr="0">
            <a:noAutofit/>
          </a:bodyPr>
          <a:lstStyle/>
          <a:p>
            <a:pPr algn="ctr"/>
            <a:fld id="{0BDC132A-5C91-4078-9777-31DA19A62E0A}" type="slidenum">
              <a:rPr lang="en-US" sz="1000" b="0" i="0" noProof="0" smtClean="0">
                <a:latin typeface="+mn-lt"/>
              </a:rPr>
              <a:pPr algn="ctr"/>
              <a:t>‹#›</a:t>
            </a:fld>
            <a:endParaRPr lang="en-US" sz="1000" dirty="0">
              <a:latin typeface="+mn-lt"/>
            </a:endParaRPr>
          </a:p>
        </p:txBody>
      </p:sp>
      <p:sp>
        <p:nvSpPr>
          <p:cNvPr id="6" name="Rectangle 5">
            <a:extLst>
              <a:ext uri="{FF2B5EF4-FFF2-40B4-BE49-F238E27FC236}">
                <a16:creationId xmlns:a16="http://schemas.microsoft.com/office/drawing/2014/main" id="{BBB7B3DE-BC16-27EE-2D5D-76AAE589A4CF}"/>
              </a:ext>
            </a:extLst>
          </p:cNvPr>
          <p:cNvSpPr/>
          <p:nvPr userDrawn="1"/>
        </p:nvSpPr>
        <p:spPr bwMode="gray">
          <a:xfrm>
            <a:off x="355600" y="6386464"/>
            <a:ext cx="11477625" cy="108000"/>
          </a:xfrm>
          <a:prstGeom prst="rect">
            <a:avLst/>
          </a:prstGeom>
          <a:solidFill>
            <a:srgbClr val="2CE0BF"/>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26344476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4" userDrawn="1">
          <p15:clr>
            <a:srgbClr val="FBAE40"/>
          </p15:clr>
        </p15:guide>
        <p15:guide id="2" orient="horz" pos="1836" userDrawn="1">
          <p15:clr>
            <a:srgbClr val="FBAE40"/>
          </p15:clr>
        </p15:guide>
        <p15:guide id="5" orient="horz" pos="3125" userDrawn="1">
          <p15:clr>
            <a:srgbClr val="FBAE40"/>
          </p15:clr>
        </p15:guide>
        <p15:guide id="8" pos="742" userDrawn="1">
          <p15:clr>
            <a:srgbClr val="FBAE40"/>
          </p15:clr>
        </p15:guide>
        <p15:guide id="9" pos="834" userDrawn="1">
          <p15:clr>
            <a:srgbClr val="FBAE40"/>
          </p15:clr>
        </p15:guide>
        <p15:guide id="10" pos="1353" userDrawn="1">
          <p15:clr>
            <a:srgbClr val="FBAE40"/>
          </p15:clr>
        </p15:guide>
        <p15:guide id="11" pos="1444" userDrawn="1">
          <p15:clr>
            <a:srgbClr val="FBAE40"/>
          </p15:clr>
        </p15:guide>
        <p15:guide id="12" pos="1963" userDrawn="1">
          <p15:clr>
            <a:srgbClr val="FBAE40"/>
          </p15:clr>
        </p15:guide>
        <p15:guide id="13" pos="2055" userDrawn="1">
          <p15:clr>
            <a:srgbClr val="FBAE40"/>
          </p15:clr>
        </p15:guide>
        <p15:guide id="14" pos="2573" userDrawn="1">
          <p15:clr>
            <a:srgbClr val="FBAE40"/>
          </p15:clr>
        </p15:guide>
        <p15:guide id="15" pos="2665" userDrawn="1">
          <p15:clr>
            <a:srgbClr val="FBAE40"/>
          </p15:clr>
        </p15:guide>
        <p15:guide id="16" pos="3184" userDrawn="1">
          <p15:clr>
            <a:srgbClr val="FBAE40"/>
          </p15:clr>
        </p15:guide>
        <p15:guide id="17" pos="3273" userDrawn="1">
          <p15:clr>
            <a:srgbClr val="FBAE40"/>
          </p15:clr>
        </p15:guide>
        <p15:guide id="18" pos="3794" userDrawn="1">
          <p15:clr>
            <a:srgbClr val="FBAE40"/>
          </p15:clr>
        </p15:guide>
        <p15:guide id="19" pos="3886" userDrawn="1">
          <p15:clr>
            <a:srgbClr val="FBAE40"/>
          </p15:clr>
        </p15:guide>
        <p15:guide id="20" pos="4405" userDrawn="1">
          <p15:clr>
            <a:srgbClr val="FBAE40"/>
          </p15:clr>
        </p15:guide>
        <p15:guide id="21" pos="4493" userDrawn="1">
          <p15:clr>
            <a:srgbClr val="FBAE40"/>
          </p15:clr>
        </p15:guide>
        <p15:guide id="22" pos="5015" userDrawn="1">
          <p15:clr>
            <a:srgbClr val="FBAE40"/>
          </p15:clr>
        </p15:guide>
        <p15:guide id="23" pos="5104" userDrawn="1">
          <p15:clr>
            <a:srgbClr val="FBAE40"/>
          </p15:clr>
        </p15:guide>
        <p15:guide id="24" pos="5625" userDrawn="1">
          <p15:clr>
            <a:srgbClr val="FBAE40"/>
          </p15:clr>
        </p15:guide>
        <p15:guide id="25" pos="5714" userDrawn="1">
          <p15:clr>
            <a:srgbClr val="FBAE40"/>
          </p15:clr>
        </p15:guide>
        <p15:guide id="26" pos="6236" userDrawn="1">
          <p15:clr>
            <a:srgbClr val="FBAE40"/>
          </p15:clr>
        </p15:guide>
        <p15:guide id="27" pos="6327" userDrawn="1">
          <p15:clr>
            <a:srgbClr val="FBAE40"/>
          </p15:clr>
        </p15:guide>
        <p15:guide id="28" pos="6843" userDrawn="1">
          <p15:clr>
            <a:srgbClr val="FBAE40"/>
          </p15:clr>
        </p15:guide>
        <p15:guide id="29" pos="6935" userDrawn="1">
          <p15:clr>
            <a:srgbClr val="FBAE40"/>
          </p15:clr>
        </p15:guide>
        <p15:guide id="30" pos="7454" userDrawn="1">
          <p15:clr>
            <a:srgbClr val="FBAE40"/>
          </p15:clr>
        </p15:guide>
        <p15:guide id="31" orient="horz" pos="548" userDrawn="1">
          <p15:clr>
            <a:srgbClr val="FBAE40"/>
          </p15:clr>
        </p15:guide>
        <p15:guide id="32" orient="horz" pos="1193" userDrawn="1">
          <p15:clr>
            <a:srgbClr val="FBAE40"/>
          </p15:clr>
        </p15:guide>
        <p15:guide id="33" orient="horz" pos="870" userDrawn="1">
          <p15:clr>
            <a:srgbClr val="FBAE40"/>
          </p15:clr>
        </p15:guide>
        <p15:guide id="34" orient="horz" pos="1514" userDrawn="1">
          <p15:clr>
            <a:srgbClr val="FBAE40"/>
          </p15:clr>
        </p15:guide>
        <p15:guide id="35" orient="horz" pos="2159" userDrawn="1">
          <p15:clr>
            <a:srgbClr val="FBAE40"/>
          </p15:clr>
        </p15:guide>
        <p15:guide id="36" orient="horz" pos="2480" userDrawn="1">
          <p15:clr>
            <a:srgbClr val="FBAE40"/>
          </p15:clr>
        </p15:guide>
        <p15:guide id="37" orient="horz" pos="2803" userDrawn="1">
          <p15:clr>
            <a:srgbClr val="FBAE40"/>
          </p15:clr>
        </p15:guide>
        <p15:guide id="38" orient="horz" pos="3446" userDrawn="1">
          <p15:clr>
            <a:srgbClr val="FBAE40"/>
          </p15:clr>
        </p15:guide>
        <p15:guide id="39" orient="horz" pos="3769" userDrawn="1">
          <p15:clr>
            <a:srgbClr val="FBAE40"/>
          </p15:clr>
        </p15:guide>
        <p15:guide id="40" orient="horz" pos="4091" userDrawn="1">
          <p15:clr>
            <a:srgbClr val="FBAE40"/>
          </p15:clr>
        </p15:guide>
        <p15:guide id="41" orient="horz" pos="22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White cover with blue patter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19B5-C953-73D5-75DF-697ABA5A8C6E}"/>
              </a:ext>
            </a:extLst>
          </p:cNvPr>
          <p:cNvSpPr/>
          <p:nvPr userDrawn="1"/>
        </p:nvSpPr>
        <p:spPr bwMode="gray">
          <a:xfrm>
            <a:off x="347723" y="360363"/>
            <a:ext cx="11485502" cy="6134100"/>
          </a:xfrm>
          <a:prstGeom prst="rect">
            <a:avLst/>
          </a:prstGeom>
          <a:solidFill>
            <a:srgbClr val="C3FCEE"/>
          </a:solidFill>
          <a:ln w="1270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 name="TextBox 4">
            <a:extLst>
              <a:ext uri="{FF2B5EF4-FFF2-40B4-BE49-F238E27FC236}">
                <a16:creationId xmlns:a16="http://schemas.microsoft.com/office/drawing/2014/main" id="{11E636B1-2CA9-B718-10BD-E21AAA9E4E3B}"/>
              </a:ext>
            </a:extLst>
          </p:cNvPr>
          <p:cNvSpPr txBox="1"/>
          <p:nvPr userDrawn="1"/>
        </p:nvSpPr>
        <p:spPr bwMode="black">
          <a:xfrm>
            <a:off x="11833225" y="6494462"/>
            <a:ext cx="361950" cy="363537"/>
          </a:xfrm>
          <a:prstGeom prst="rect">
            <a:avLst/>
          </a:prstGeom>
          <a:noFill/>
        </p:spPr>
        <p:txBody>
          <a:bodyPr wrap="square" lIns="0" tIns="0" rIns="0" bIns="0" anchor="ctr" anchorCtr="0">
            <a:noAutofit/>
          </a:bodyPr>
          <a:lstStyle/>
          <a:p>
            <a:pPr algn="ctr"/>
            <a:fld id="{0BDC132A-5C91-4078-9777-31DA19A62E0A}" type="slidenum">
              <a:rPr lang="en-US" sz="1000" b="0" i="0" noProof="0" smtClean="0">
                <a:latin typeface="+mn-lt"/>
              </a:rPr>
              <a:pPr algn="ctr"/>
              <a:t>‹#›</a:t>
            </a:fld>
            <a:endParaRPr lang="en-US" sz="1000" dirty="0">
              <a:latin typeface="+mn-lt"/>
            </a:endParaRPr>
          </a:p>
        </p:txBody>
      </p:sp>
      <p:sp>
        <p:nvSpPr>
          <p:cNvPr id="6" name="Rectangle 5">
            <a:extLst>
              <a:ext uri="{FF2B5EF4-FFF2-40B4-BE49-F238E27FC236}">
                <a16:creationId xmlns:a16="http://schemas.microsoft.com/office/drawing/2014/main" id="{BBB7B3DE-BC16-27EE-2D5D-76AAE589A4CF}"/>
              </a:ext>
            </a:extLst>
          </p:cNvPr>
          <p:cNvSpPr/>
          <p:nvPr userDrawn="1"/>
        </p:nvSpPr>
        <p:spPr bwMode="gray">
          <a:xfrm>
            <a:off x="355600" y="6386464"/>
            <a:ext cx="11477625" cy="108000"/>
          </a:xfrm>
          <a:prstGeom prst="rect">
            <a:avLst/>
          </a:prstGeom>
          <a:solidFill>
            <a:srgbClr val="2CE0BF"/>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28560530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4">
          <p15:clr>
            <a:srgbClr val="FBAE40"/>
          </p15:clr>
        </p15:guide>
        <p15:guide id="2" orient="horz" pos="1836">
          <p15:clr>
            <a:srgbClr val="FBAE40"/>
          </p15:clr>
        </p15:guide>
        <p15:guide id="5" orient="horz" pos="3125">
          <p15:clr>
            <a:srgbClr val="FBAE40"/>
          </p15:clr>
        </p15:guide>
        <p15:guide id="8" pos="742">
          <p15:clr>
            <a:srgbClr val="FBAE40"/>
          </p15:clr>
        </p15:guide>
        <p15:guide id="9" pos="834">
          <p15:clr>
            <a:srgbClr val="FBAE40"/>
          </p15:clr>
        </p15:guide>
        <p15:guide id="10" pos="1353">
          <p15:clr>
            <a:srgbClr val="FBAE40"/>
          </p15:clr>
        </p15:guide>
        <p15:guide id="11" pos="1444">
          <p15:clr>
            <a:srgbClr val="FBAE40"/>
          </p15:clr>
        </p15:guide>
        <p15:guide id="12" pos="1963">
          <p15:clr>
            <a:srgbClr val="FBAE40"/>
          </p15:clr>
        </p15:guide>
        <p15:guide id="13" pos="2055">
          <p15:clr>
            <a:srgbClr val="FBAE40"/>
          </p15:clr>
        </p15:guide>
        <p15:guide id="14" pos="2573">
          <p15:clr>
            <a:srgbClr val="FBAE40"/>
          </p15:clr>
        </p15:guide>
        <p15:guide id="15" pos="2665">
          <p15:clr>
            <a:srgbClr val="FBAE40"/>
          </p15:clr>
        </p15:guide>
        <p15:guide id="16" pos="3184">
          <p15:clr>
            <a:srgbClr val="FBAE40"/>
          </p15:clr>
        </p15:guide>
        <p15:guide id="17" pos="3273">
          <p15:clr>
            <a:srgbClr val="FBAE40"/>
          </p15:clr>
        </p15:guide>
        <p15:guide id="18" pos="3794">
          <p15:clr>
            <a:srgbClr val="FBAE40"/>
          </p15:clr>
        </p15:guide>
        <p15:guide id="19" pos="3886">
          <p15:clr>
            <a:srgbClr val="FBAE40"/>
          </p15:clr>
        </p15:guide>
        <p15:guide id="20" pos="4405">
          <p15:clr>
            <a:srgbClr val="FBAE40"/>
          </p15:clr>
        </p15:guide>
        <p15:guide id="21" pos="4493">
          <p15:clr>
            <a:srgbClr val="FBAE40"/>
          </p15:clr>
        </p15:guide>
        <p15:guide id="22" pos="5015">
          <p15:clr>
            <a:srgbClr val="FBAE40"/>
          </p15:clr>
        </p15:guide>
        <p15:guide id="23" pos="5104">
          <p15:clr>
            <a:srgbClr val="FBAE40"/>
          </p15:clr>
        </p15:guide>
        <p15:guide id="24" pos="5625">
          <p15:clr>
            <a:srgbClr val="FBAE40"/>
          </p15:clr>
        </p15:guide>
        <p15:guide id="25" pos="5723" userDrawn="1">
          <p15:clr>
            <a:srgbClr val="FBAE40"/>
          </p15:clr>
        </p15:guide>
        <p15:guide id="26" pos="6236">
          <p15:clr>
            <a:srgbClr val="FBAE40"/>
          </p15:clr>
        </p15:guide>
        <p15:guide id="27" pos="6327">
          <p15:clr>
            <a:srgbClr val="FBAE40"/>
          </p15:clr>
        </p15:guide>
        <p15:guide id="28" pos="6843">
          <p15:clr>
            <a:srgbClr val="FBAE40"/>
          </p15:clr>
        </p15:guide>
        <p15:guide id="29" pos="6935">
          <p15:clr>
            <a:srgbClr val="FBAE40"/>
          </p15:clr>
        </p15:guide>
        <p15:guide id="30" pos="7454">
          <p15:clr>
            <a:srgbClr val="FBAE40"/>
          </p15:clr>
        </p15:guide>
        <p15:guide id="31" orient="horz" pos="548">
          <p15:clr>
            <a:srgbClr val="FBAE40"/>
          </p15:clr>
        </p15:guide>
        <p15:guide id="32" orient="horz" pos="1193">
          <p15:clr>
            <a:srgbClr val="FBAE40"/>
          </p15:clr>
        </p15:guide>
        <p15:guide id="33" orient="horz" pos="870">
          <p15:clr>
            <a:srgbClr val="FBAE40"/>
          </p15:clr>
        </p15:guide>
        <p15:guide id="34" orient="horz" pos="1514">
          <p15:clr>
            <a:srgbClr val="FBAE40"/>
          </p15:clr>
        </p15:guide>
        <p15:guide id="35" orient="horz" pos="2159">
          <p15:clr>
            <a:srgbClr val="FBAE40"/>
          </p15:clr>
        </p15:guide>
        <p15:guide id="36" orient="horz" pos="2480">
          <p15:clr>
            <a:srgbClr val="FBAE40"/>
          </p15:clr>
        </p15:guide>
        <p15:guide id="37" orient="horz" pos="2803">
          <p15:clr>
            <a:srgbClr val="FBAE40"/>
          </p15:clr>
        </p15:guide>
        <p15:guide id="38" orient="horz" pos="3446">
          <p15:clr>
            <a:srgbClr val="FBAE40"/>
          </p15:clr>
        </p15:guide>
        <p15:guide id="39" orient="horz" pos="3769">
          <p15:clr>
            <a:srgbClr val="FBAE40"/>
          </p15:clr>
        </p15:guide>
        <p15:guide id="40" orient="horz" pos="4091">
          <p15:clr>
            <a:srgbClr val="FBAE40"/>
          </p15:clr>
        </p15:guide>
        <p15:guide id="41" orient="horz" pos="22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White cover with blue patter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19B5-C953-73D5-75DF-697ABA5A8C6E}"/>
              </a:ext>
            </a:extLst>
          </p:cNvPr>
          <p:cNvSpPr/>
          <p:nvPr userDrawn="1"/>
        </p:nvSpPr>
        <p:spPr bwMode="gray">
          <a:xfrm>
            <a:off x="347723" y="360363"/>
            <a:ext cx="11485502" cy="6134100"/>
          </a:xfrm>
          <a:prstGeom prst="rect">
            <a:avLst/>
          </a:prstGeom>
          <a:solidFill>
            <a:srgbClr val="EAECEE"/>
          </a:solidFill>
          <a:ln w="1270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 name="TextBox 4">
            <a:extLst>
              <a:ext uri="{FF2B5EF4-FFF2-40B4-BE49-F238E27FC236}">
                <a16:creationId xmlns:a16="http://schemas.microsoft.com/office/drawing/2014/main" id="{11E636B1-2CA9-B718-10BD-E21AAA9E4E3B}"/>
              </a:ext>
            </a:extLst>
          </p:cNvPr>
          <p:cNvSpPr txBox="1"/>
          <p:nvPr userDrawn="1"/>
        </p:nvSpPr>
        <p:spPr bwMode="black">
          <a:xfrm>
            <a:off x="11833225" y="6494462"/>
            <a:ext cx="361950" cy="363537"/>
          </a:xfrm>
          <a:prstGeom prst="rect">
            <a:avLst/>
          </a:prstGeom>
          <a:noFill/>
        </p:spPr>
        <p:txBody>
          <a:bodyPr wrap="square" lIns="0" tIns="0" rIns="0" bIns="0" anchor="ctr" anchorCtr="0">
            <a:noAutofit/>
          </a:bodyPr>
          <a:lstStyle/>
          <a:p>
            <a:pPr algn="ctr"/>
            <a:fld id="{0BDC132A-5C91-4078-9777-31DA19A62E0A}" type="slidenum">
              <a:rPr lang="en-US" sz="1000" b="0" i="0" noProof="0" smtClean="0">
                <a:latin typeface="+mn-lt"/>
              </a:rPr>
              <a:pPr algn="ctr"/>
              <a:t>‹#›</a:t>
            </a:fld>
            <a:endParaRPr lang="en-US" sz="1000" dirty="0">
              <a:latin typeface="+mn-lt"/>
            </a:endParaRPr>
          </a:p>
        </p:txBody>
      </p:sp>
      <p:sp>
        <p:nvSpPr>
          <p:cNvPr id="6" name="Rectangle 5">
            <a:extLst>
              <a:ext uri="{FF2B5EF4-FFF2-40B4-BE49-F238E27FC236}">
                <a16:creationId xmlns:a16="http://schemas.microsoft.com/office/drawing/2014/main" id="{BBB7B3DE-BC16-27EE-2D5D-76AAE589A4CF}"/>
              </a:ext>
            </a:extLst>
          </p:cNvPr>
          <p:cNvSpPr/>
          <p:nvPr userDrawn="1"/>
        </p:nvSpPr>
        <p:spPr bwMode="gray">
          <a:xfrm>
            <a:off x="355600" y="6386464"/>
            <a:ext cx="11477625" cy="108000"/>
          </a:xfrm>
          <a:prstGeom prst="rect">
            <a:avLst/>
          </a:prstGeom>
          <a:solidFill>
            <a:srgbClr val="B894FF"/>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solidFill>
                <a:srgbClr val="89D1FF"/>
              </a:solidFill>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27186864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4">
          <p15:clr>
            <a:srgbClr val="FBAE40"/>
          </p15:clr>
        </p15:guide>
        <p15:guide id="2" orient="horz" pos="1836">
          <p15:clr>
            <a:srgbClr val="FBAE40"/>
          </p15:clr>
        </p15:guide>
        <p15:guide id="5" orient="horz" pos="3125">
          <p15:clr>
            <a:srgbClr val="FBAE40"/>
          </p15:clr>
        </p15:guide>
        <p15:guide id="8" pos="742">
          <p15:clr>
            <a:srgbClr val="FBAE40"/>
          </p15:clr>
        </p15:guide>
        <p15:guide id="9" pos="834">
          <p15:clr>
            <a:srgbClr val="FBAE40"/>
          </p15:clr>
        </p15:guide>
        <p15:guide id="10" pos="1353">
          <p15:clr>
            <a:srgbClr val="FBAE40"/>
          </p15:clr>
        </p15:guide>
        <p15:guide id="11" pos="1444">
          <p15:clr>
            <a:srgbClr val="FBAE40"/>
          </p15:clr>
        </p15:guide>
        <p15:guide id="12" pos="1963">
          <p15:clr>
            <a:srgbClr val="FBAE40"/>
          </p15:clr>
        </p15:guide>
        <p15:guide id="13" pos="2055">
          <p15:clr>
            <a:srgbClr val="FBAE40"/>
          </p15:clr>
        </p15:guide>
        <p15:guide id="14" pos="2573">
          <p15:clr>
            <a:srgbClr val="FBAE40"/>
          </p15:clr>
        </p15:guide>
        <p15:guide id="15" pos="2665">
          <p15:clr>
            <a:srgbClr val="FBAE40"/>
          </p15:clr>
        </p15:guide>
        <p15:guide id="16" pos="3184">
          <p15:clr>
            <a:srgbClr val="FBAE40"/>
          </p15:clr>
        </p15:guide>
        <p15:guide id="17" pos="3273">
          <p15:clr>
            <a:srgbClr val="FBAE40"/>
          </p15:clr>
        </p15:guide>
        <p15:guide id="18" pos="3794">
          <p15:clr>
            <a:srgbClr val="FBAE40"/>
          </p15:clr>
        </p15:guide>
        <p15:guide id="19" pos="3886">
          <p15:clr>
            <a:srgbClr val="FBAE40"/>
          </p15:clr>
        </p15:guide>
        <p15:guide id="20" pos="4405">
          <p15:clr>
            <a:srgbClr val="FBAE40"/>
          </p15:clr>
        </p15:guide>
        <p15:guide id="21" pos="4493">
          <p15:clr>
            <a:srgbClr val="FBAE40"/>
          </p15:clr>
        </p15:guide>
        <p15:guide id="22" pos="5015">
          <p15:clr>
            <a:srgbClr val="FBAE40"/>
          </p15:clr>
        </p15:guide>
        <p15:guide id="23" pos="5104">
          <p15:clr>
            <a:srgbClr val="FBAE40"/>
          </p15:clr>
        </p15:guide>
        <p15:guide id="24" pos="5625">
          <p15:clr>
            <a:srgbClr val="FBAE40"/>
          </p15:clr>
        </p15:guide>
        <p15:guide id="25" pos="5714">
          <p15:clr>
            <a:srgbClr val="FBAE40"/>
          </p15:clr>
        </p15:guide>
        <p15:guide id="26" pos="6236">
          <p15:clr>
            <a:srgbClr val="FBAE40"/>
          </p15:clr>
        </p15:guide>
        <p15:guide id="27" pos="6327">
          <p15:clr>
            <a:srgbClr val="FBAE40"/>
          </p15:clr>
        </p15:guide>
        <p15:guide id="28" pos="6843">
          <p15:clr>
            <a:srgbClr val="FBAE40"/>
          </p15:clr>
        </p15:guide>
        <p15:guide id="29" pos="6935">
          <p15:clr>
            <a:srgbClr val="FBAE40"/>
          </p15:clr>
        </p15:guide>
        <p15:guide id="30" pos="7454">
          <p15:clr>
            <a:srgbClr val="FBAE40"/>
          </p15:clr>
        </p15:guide>
        <p15:guide id="31" orient="horz" pos="548">
          <p15:clr>
            <a:srgbClr val="FBAE40"/>
          </p15:clr>
        </p15:guide>
        <p15:guide id="32" orient="horz" pos="1193">
          <p15:clr>
            <a:srgbClr val="FBAE40"/>
          </p15:clr>
        </p15:guide>
        <p15:guide id="33" orient="horz" pos="870">
          <p15:clr>
            <a:srgbClr val="FBAE40"/>
          </p15:clr>
        </p15:guide>
        <p15:guide id="34" orient="horz" pos="1514">
          <p15:clr>
            <a:srgbClr val="FBAE40"/>
          </p15:clr>
        </p15:guide>
        <p15:guide id="35" orient="horz" pos="2159">
          <p15:clr>
            <a:srgbClr val="FBAE40"/>
          </p15:clr>
        </p15:guide>
        <p15:guide id="36" orient="horz" pos="2480">
          <p15:clr>
            <a:srgbClr val="FBAE40"/>
          </p15:clr>
        </p15:guide>
        <p15:guide id="37" orient="horz" pos="2803">
          <p15:clr>
            <a:srgbClr val="FBAE40"/>
          </p15:clr>
        </p15:guide>
        <p15:guide id="38" orient="horz" pos="3446">
          <p15:clr>
            <a:srgbClr val="FBAE40"/>
          </p15:clr>
        </p15:guide>
        <p15:guide id="39" orient="horz" pos="3769">
          <p15:clr>
            <a:srgbClr val="FBAE40"/>
          </p15:clr>
        </p15:guide>
        <p15:guide id="40" orient="horz" pos="4091">
          <p15:clr>
            <a:srgbClr val="FBAE40"/>
          </p15:clr>
        </p15:guide>
        <p15:guide id="41" orient="horz" pos="22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White cover with blue patter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19B5-C953-73D5-75DF-697ABA5A8C6E}"/>
              </a:ext>
            </a:extLst>
          </p:cNvPr>
          <p:cNvSpPr/>
          <p:nvPr userDrawn="1"/>
        </p:nvSpPr>
        <p:spPr bwMode="gray">
          <a:xfrm>
            <a:off x="347723" y="360363"/>
            <a:ext cx="11485502" cy="6134100"/>
          </a:xfrm>
          <a:prstGeom prst="rect">
            <a:avLst/>
          </a:prstGeom>
          <a:solidFill>
            <a:srgbClr val="E2D8FF"/>
          </a:solidFill>
          <a:ln w="1270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 name="TextBox 4">
            <a:extLst>
              <a:ext uri="{FF2B5EF4-FFF2-40B4-BE49-F238E27FC236}">
                <a16:creationId xmlns:a16="http://schemas.microsoft.com/office/drawing/2014/main" id="{11E636B1-2CA9-B718-10BD-E21AAA9E4E3B}"/>
              </a:ext>
            </a:extLst>
          </p:cNvPr>
          <p:cNvSpPr txBox="1"/>
          <p:nvPr userDrawn="1"/>
        </p:nvSpPr>
        <p:spPr bwMode="black">
          <a:xfrm>
            <a:off x="11833225" y="6494462"/>
            <a:ext cx="361950" cy="363537"/>
          </a:xfrm>
          <a:prstGeom prst="rect">
            <a:avLst/>
          </a:prstGeom>
          <a:noFill/>
        </p:spPr>
        <p:txBody>
          <a:bodyPr wrap="square" lIns="0" tIns="0" rIns="0" bIns="0" anchor="ctr" anchorCtr="0">
            <a:noAutofit/>
          </a:bodyPr>
          <a:lstStyle/>
          <a:p>
            <a:pPr algn="ctr"/>
            <a:fld id="{0BDC132A-5C91-4078-9777-31DA19A62E0A}" type="slidenum">
              <a:rPr lang="en-US" sz="1000" b="0" i="0" noProof="0" smtClean="0">
                <a:latin typeface="+mn-lt"/>
              </a:rPr>
              <a:pPr algn="ctr"/>
              <a:t>‹#›</a:t>
            </a:fld>
            <a:endParaRPr lang="en-US" sz="1000" dirty="0">
              <a:latin typeface="+mn-lt"/>
            </a:endParaRPr>
          </a:p>
        </p:txBody>
      </p:sp>
      <p:sp>
        <p:nvSpPr>
          <p:cNvPr id="6" name="Rectangle 5">
            <a:extLst>
              <a:ext uri="{FF2B5EF4-FFF2-40B4-BE49-F238E27FC236}">
                <a16:creationId xmlns:a16="http://schemas.microsoft.com/office/drawing/2014/main" id="{BBB7B3DE-BC16-27EE-2D5D-76AAE589A4CF}"/>
              </a:ext>
            </a:extLst>
          </p:cNvPr>
          <p:cNvSpPr/>
          <p:nvPr userDrawn="1"/>
        </p:nvSpPr>
        <p:spPr bwMode="gray">
          <a:xfrm>
            <a:off x="355600" y="6386464"/>
            <a:ext cx="11477625" cy="108000"/>
          </a:xfrm>
          <a:prstGeom prst="rect">
            <a:avLst/>
          </a:prstGeom>
          <a:solidFill>
            <a:srgbClr val="B894FF"/>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solidFill>
                <a:srgbClr val="89D1FF"/>
              </a:solidFill>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20536726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4">
          <p15:clr>
            <a:srgbClr val="FBAE40"/>
          </p15:clr>
        </p15:guide>
        <p15:guide id="2" orient="horz" pos="1836">
          <p15:clr>
            <a:srgbClr val="FBAE40"/>
          </p15:clr>
        </p15:guide>
        <p15:guide id="5" orient="horz" pos="3125">
          <p15:clr>
            <a:srgbClr val="FBAE40"/>
          </p15:clr>
        </p15:guide>
        <p15:guide id="8" pos="742">
          <p15:clr>
            <a:srgbClr val="FBAE40"/>
          </p15:clr>
        </p15:guide>
        <p15:guide id="9" pos="834">
          <p15:clr>
            <a:srgbClr val="FBAE40"/>
          </p15:clr>
        </p15:guide>
        <p15:guide id="10" pos="1353">
          <p15:clr>
            <a:srgbClr val="FBAE40"/>
          </p15:clr>
        </p15:guide>
        <p15:guide id="11" pos="1444">
          <p15:clr>
            <a:srgbClr val="FBAE40"/>
          </p15:clr>
        </p15:guide>
        <p15:guide id="12" pos="1963">
          <p15:clr>
            <a:srgbClr val="FBAE40"/>
          </p15:clr>
        </p15:guide>
        <p15:guide id="13" pos="2055">
          <p15:clr>
            <a:srgbClr val="FBAE40"/>
          </p15:clr>
        </p15:guide>
        <p15:guide id="14" pos="2573">
          <p15:clr>
            <a:srgbClr val="FBAE40"/>
          </p15:clr>
        </p15:guide>
        <p15:guide id="15" pos="2665">
          <p15:clr>
            <a:srgbClr val="FBAE40"/>
          </p15:clr>
        </p15:guide>
        <p15:guide id="16" pos="3184">
          <p15:clr>
            <a:srgbClr val="FBAE40"/>
          </p15:clr>
        </p15:guide>
        <p15:guide id="17" pos="3273">
          <p15:clr>
            <a:srgbClr val="FBAE40"/>
          </p15:clr>
        </p15:guide>
        <p15:guide id="18" pos="3794">
          <p15:clr>
            <a:srgbClr val="FBAE40"/>
          </p15:clr>
        </p15:guide>
        <p15:guide id="19" pos="3886">
          <p15:clr>
            <a:srgbClr val="FBAE40"/>
          </p15:clr>
        </p15:guide>
        <p15:guide id="20" pos="4405">
          <p15:clr>
            <a:srgbClr val="FBAE40"/>
          </p15:clr>
        </p15:guide>
        <p15:guide id="21" pos="4493">
          <p15:clr>
            <a:srgbClr val="FBAE40"/>
          </p15:clr>
        </p15:guide>
        <p15:guide id="22" pos="5015">
          <p15:clr>
            <a:srgbClr val="FBAE40"/>
          </p15:clr>
        </p15:guide>
        <p15:guide id="23" pos="5104">
          <p15:clr>
            <a:srgbClr val="FBAE40"/>
          </p15:clr>
        </p15:guide>
        <p15:guide id="24" pos="5625">
          <p15:clr>
            <a:srgbClr val="FBAE40"/>
          </p15:clr>
        </p15:guide>
        <p15:guide id="25" pos="5714">
          <p15:clr>
            <a:srgbClr val="FBAE40"/>
          </p15:clr>
        </p15:guide>
        <p15:guide id="26" pos="6236">
          <p15:clr>
            <a:srgbClr val="FBAE40"/>
          </p15:clr>
        </p15:guide>
        <p15:guide id="27" pos="6327">
          <p15:clr>
            <a:srgbClr val="FBAE40"/>
          </p15:clr>
        </p15:guide>
        <p15:guide id="28" pos="6843">
          <p15:clr>
            <a:srgbClr val="FBAE40"/>
          </p15:clr>
        </p15:guide>
        <p15:guide id="29" pos="6935">
          <p15:clr>
            <a:srgbClr val="FBAE40"/>
          </p15:clr>
        </p15:guide>
        <p15:guide id="30" pos="7454">
          <p15:clr>
            <a:srgbClr val="FBAE40"/>
          </p15:clr>
        </p15:guide>
        <p15:guide id="31" orient="horz" pos="548">
          <p15:clr>
            <a:srgbClr val="FBAE40"/>
          </p15:clr>
        </p15:guide>
        <p15:guide id="32" orient="horz" pos="1193">
          <p15:clr>
            <a:srgbClr val="FBAE40"/>
          </p15:clr>
        </p15:guide>
        <p15:guide id="33" orient="horz" pos="870">
          <p15:clr>
            <a:srgbClr val="FBAE40"/>
          </p15:clr>
        </p15:guide>
        <p15:guide id="34" orient="horz" pos="1514">
          <p15:clr>
            <a:srgbClr val="FBAE40"/>
          </p15:clr>
        </p15:guide>
        <p15:guide id="35" orient="horz" pos="2159">
          <p15:clr>
            <a:srgbClr val="FBAE40"/>
          </p15:clr>
        </p15:guide>
        <p15:guide id="36" orient="horz" pos="2480">
          <p15:clr>
            <a:srgbClr val="FBAE40"/>
          </p15:clr>
        </p15:guide>
        <p15:guide id="37" orient="horz" pos="2803">
          <p15:clr>
            <a:srgbClr val="FBAE40"/>
          </p15:clr>
        </p15:guide>
        <p15:guide id="38" orient="horz" pos="3446">
          <p15:clr>
            <a:srgbClr val="FBAE40"/>
          </p15:clr>
        </p15:guide>
        <p15:guide id="39" orient="horz" pos="3769">
          <p15:clr>
            <a:srgbClr val="FBAE40"/>
          </p15:clr>
        </p15:guide>
        <p15:guide id="40" orient="horz" pos="4091">
          <p15:clr>
            <a:srgbClr val="FBAE40"/>
          </p15:clr>
        </p15:guide>
        <p15:guide id="41" orient="horz" pos="22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White cover with blue patter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19B5-C953-73D5-75DF-697ABA5A8C6E}"/>
              </a:ext>
            </a:extLst>
          </p:cNvPr>
          <p:cNvSpPr/>
          <p:nvPr userDrawn="1"/>
        </p:nvSpPr>
        <p:spPr bwMode="gray">
          <a:xfrm>
            <a:off x="347723" y="360363"/>
            <a:ext cx="11485502" cy="6134100"/>
          </a:xfrm>
          <a:prstGeom prst="rect">
            <a:avLst/>
          </a:prstGeom>
          <a:solidFill>
            <a:srgbClr val="EAECEE"/>
          </a:solidFill>
          <a:ln w="1270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 name="TextBox 4">
            <a:extLst>
              <a:ext uri="{FF2B5EF4-FFF2-40B4-BE49-F238E27FC236}">
                <a16:creationId xmlns:a16="http://schemas.microsoft.com/office/drawing/2014/main" id="{11E636B1-2CA9-B718-10BD-E21AAA9E4E3B}"/>
              </a:ext>
            </a:extLst>
          </p:cNvPr>
          <p:cNvSpPr txBox="1"/>
          <p:nvPr userDrawn="1"/>
        </p:nvSpPr>
        <p:spPr bwMode="black">
          <a:xfrm>
            <a:off x="11833225" y="6494462"/>
            <a:ext cx="361950" cy="363537"/>
          </a:xfrm>
          <a:prstGeom prst="rect">
            <a:avLst/>
          </a:prstGeom>
          <a:noFill/>
        </p:spPr>
        <p:txBody>
          <a:bodyPr wrap="square" lIns="0" tIns="0" rIns="0" bIns="0" anchor="ctr" anchorCtr="0">
            <a:noAutofit/>
          </a:bodyPr>
          <a:lstStyle/>
          <a:p>
            <a:pPr algn="ctr"/>
            <a:fld id="{0BDC132A-5C91-4078-9777-31DA19A62E0A}" type="slidenum">
              <a:rPr lang="en-US" sz="1000" b="0" i="0" noProof="0" smtClean="0">
                <a:latin typeface="+mn-lt"/>
              </a:rPr>
              <a:pPr algn="ctr"/>
              <a:t>‹#›</a:t>
            </a:fld>
            <a:endParaRPr lang="en-US" sz="1000" dirty="0">
              <a:latin typeface="+mn-lt"/>
            </a:endParaRPr>
          </a:p>
        </p:txBody>
      </p:sp>
      <p:sp>
        <p:nvSpPr>
          <p:cNvPr id="6" name="Rectangle 5">
            <a:extLst>
              <a:ext uri="{FF2B5EF4-FFF2-40B4-BE49-F238E27FC236}">
                <a16:creationId xmlns:a16="http://schemas.microsoft.com/office/drawing/2014/main" id="{BBB7B3DE-BC16-27EE-2D5D-76AAE589A4CF}"/>
              </a:ext>
            </a:extLst>
          </p:cNvPr>
          <p:cNvSpPr/>
          <p:nvPr userDrawn="1"/>
        </p:nvSpPr>
        <p:spPr bwMode="gray">
          <a:xfrm>
            <a:off x="355600" y="6386464"/>
            <a:ext cx="11477625" cy="108000"/>
          </a:xfrm>
          <a:prstGeom prst="rect">
            <a:avLst/>
          </a:prstGeom>
          <a:solidFill>
            <a:srgbClr val="FEADC8"/>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solidFill>
                <a:srgbClr val="89D1FF"/>
              </a:solidFill>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21614182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4">
          <p15:clr>
            <a:srgbClr val="FBAE40"/>
          </p15:clr>
        </p15:guide>
        <p15:guide id="2" orient="horz" pos="1836">
          <p15:clr>
            <a:srgbClr val="FBAE40"/>
          </p15:clr>
        </p15:guide>
        <p15:guide id="5" orient="horz" pos="3125">
          <p15:clr>
            <a:srgbClr val="FBAE40"/>
          </p15:clr>
        </p15:guide>
        <p15:guide id="8" pos="742">
          <p15:clr>
            <a:srgbClr val="FBAE40"/>
          </p15:clr>
        </p15:guide>
        <p15:guide id="9" pos="834">
          <p15:clr>
            <a:srgbClr val="FBAE40"/>
          </p15:clr>
        </p15:guide>
        <p15:guide id="10" pos="1353">
          <p15:clr>
            <a:srgbClr val="FBAE40"/>
          </p15:clr>
        </p15:guide>
        <p15:guide id="11" pos="1444">
          <p15:clr>
            <a:srgbClr val="FBAE40"/>
          </p15:clr>
        </p15:guide>
        <p15:guide id="12" pos="1963">
          <p15:clr>
            <a:srgbClr val="FBAE40"/>
          </p15:clr>
        </p15:guide>
        <p15:guide id="13" pos="2055">
          <p15:clr>
            <a:srgbClr val="FBAE40"/>
          </p15:clr>
        </p15:guide>
        <p15:guide id="14" pos="2573">
          <p15:clr>
            <a:srgbClr val="FBAE40"/>
          </p15:clr>
        </p15:guide>
        <p15:guide id="15" pos="2665">
          <p15:clr>
            <a:srgbClr val="FBAE40"/>
          </p15:clr>
        </p15:guide>
        <p15:guide id="16" pos="3184">
          <p15:clr>
            <a:srgbClr val="FBAE40"/>
          </p15:clr>
        </p15:guide>
        <p15:guide id="17" pos="3273">
          <p15:clr>
            <a:srgbClr val="FBAE40"/>
          </p15:clr>
        </p15:guide>
        <p15:guide id="18" pos="3794">
          <p15:clr>
            <a:srgbClr val="FBAE40"/>
          </p15:clr>
        </p15:guide>
        <p15:guide id="19" pos="3886">
          <p15:clr>
            <a:srgbClr val="FBAE40"/>
          </p15:clr>
        </p15:guide>
        <p15:guide id="20" pos="4405">
          <p15:clr>
            <a:srgbClr val="FBAE40"/>
          </p15:clr>
        </p15:guide>
        <p15:guide id="21" pos="4493">
          <p15:clr>
            <a:srgbClr val="FBAE40"/>
          </p15:clr>
        </p15:guide>
        <p15:guide id="22" pos="5015">
          <p15:clr>
            <a:srgbClr val="FBAE40"/>
          </p15:clr>
        </p15:guide>
        <p15:guide id="23" pos="5104">
          <p15:clr>
            <a:srgbClr val="FBAE40"/>
          </p15:clr>
        </p15:guide>
        <p15:guide id="24" pos="5625">
          <p15:clr>
            <a:srgbClr val="FBAE40"/>
          </p15:clr>
        </p15:guide>
        <p15:guide id="25" pos="5714">
          <p15:clr>
            <a:srgbClr val="FBAE40"/>
          </p15:clr>
        </p15:guide>
        <p15:guide id="26" pos="6236">
          <p15:clr>
            <a:srgbClr val="FBAE40"/>
          </p15:clr>
        </p15:guide>
        <p15:guide id="27" pos="6327">
          <p15:clr>
            <a:srgbClr val="FBAE40"/>
          </p15:clr>
        </p15:guide>
        <p15:guide id="28" pos="6843">
          <p15:clr>
            <a:srgbClr val="FBAE40"/>
          </p15:clr>
        </p15:guide>
        <p15:guide id="29" pos="6935">
          <p15:clr>
            <a:srgbClr val="FBAE40"/>
          </p15:clr>
        </p15:guide>
        <p15:guide id="30" pos="7454">
          <p15:clr>
            <a:srgbClr val="FBAE40"/>
          </p15:clr>
        </p15:guide>
        <p15:guide id="31" orient="horz" pos="548">
          <p15:clr>
            <a:srgbClr val="FBAE40"/>
          </p15:clr>
        </p15:guide>
        <p15:guide id="32" orient="horz" pos="1193">
          <p15:clr>
            <a:srgbClr val="FBAE40"/>
          </p15:clr>
        </p15:guide>
        <p15:guide id="33" orient="horz" pos="870">
          <p15:clr>
            <a:srgbClr val="FBAE40"/>
          </p15:clr>
        </p15:guide>
        <p15:guide id="34" orient="horz" pos="1514">
          <p15:clr>
            <a:srgbClr val="FBAE40"/>
          </p15:clr>
        </p15:guide>
        <p15:guide id="35" orient="horz" pos="2159">
          <p15:clr>
            <a:srgbClr val="FBAE40"/>
          </p15:clr>
        </p15:guide>
        <p15:guide id="36" orient="horz" pos="2480">
          <p15:clr>
            <a:srgbClr val="FBAE40"/>
          </p15:clr>
        </p15:guide>
        <p15:guide id="37" orient="horz" pos="2803">
          <p15:clr>
            <a:srgbClr val="FBAE40"/>
          </p15:clr>
        </p15:guide>
        <p15:guide id="38" orient="horz" pos="3446">
          <p15:clr>
            <a:srgbClr val="FBAE40"/>
          </p15:clr>
        </p15:guide>
        <p15:guide id="39" orient="horz" pos="3769">
          <p15:clr>
            <a:srgbClr val="FBAE40"/>
          </p15:clr>
        </p15:guide>
        <p15:guide id="40" orient="horz" pos="4091">
          <p15:clr>
            <a:srgbClr val="FBAE40"/>
          </p15:clr>
        </p15:guide>
        <p15:guide id="41" orient="horz" pos="22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9_White cover with blue pattern">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CE19B5-C953-73D5-75DF-697ABA5A8C6E}"/>
              </a:ext>
            </a:extLst>
          </p:cNvPr>
          <p:cNvSpPr/>
          <p:nvPr userDrawn="1"/>
        </p:nvSpPr>
        <p:spPr bwMode="gray">
          <a:xfrm>
            <a:off x="347723" y="360363"/>
            <a:ext cx="11485502" cy="6134100"/>
          </a:xfrm>
          <a:prstGeom prst="rect">
            <a:avLst/>
          </a:prstGeom>
          <a:solidFill>
            <a:srgbClr val="FFDCE8"/>
          </a:solidFill>
          <a:ln w="1270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sp>
        <p:nvSpPr>
          <p:cNvPr id="5" name="TextBox 4">
            <a:extLst>
              <a:ext uri="{FF2B5EF4-FFF2-40B4-BE49-F238E27FC236}">
                <a16:creationId xmlns:a16="http://schemas.microsoft.com/office/drawing/2014/main" id="{11E636B1-2CA9-B718-10BD-E21AAA9E4E3B}"/>
              </a:ext>
            </a:extLst>
          </p:cNvPr>
          <p:cNvSpPr txBox="1"/>
          <p:nvPr userDrawn="1"/>
        </p:nvSpPr>
        <p:spPr bwMode="black">
          <a:xfrm>
            <a:off x="11833225" y="6494462"/>
            <a:ext cx="361950" cy="363537"/>
          </a:xfrm>
          <a:prstGeom prst="rect">
            <a:avLst/>
          </a:prstGeom>
          <a:noFill/>
        </p:spPr>
        <p:txBody>
          <a:bodyPr wrap="square" lIns="0" tIns="0" rIns="0" bIns="0" anchor="ctr" anchorCtr="0">
            <a:noAutofit/>
          </a:bodyPr>
          <a:lstStyle/>
          <a:p>
            <a:pPr algn="ctr"/>
            <a:fld id="{0BDC132A-5C91-4078-9777-31DA19A62E0A}" type="slidenum">
              <a:rPr lang="en-US" sz="1000" b="0" i="0" noProof="0" smtClean="0">
                <a:latin typeface="+mn-lt"/>
              </a:rPr>
              <a:pPr algn="ctr"/>
              <a:t>‹#›</a:t>
            </a:fld>
            <a:endParaRPr lang="en-US" sz="1000" dirty="0">
              <a:latin typeface="+mn-lt"/>
            </a:endParaRPr>
          </a:p>
        </p:txBody>
      </p:sp>
      <p:sp>
        <p:nvSpPr>
          <p:cNvPr id="6" name="Rectangle 5">
            <a:extLst>
              <a:ext uri="{FF2B5EF4-FFF2-40B4-BE49-F238E27FC236}">
                <a16:creationId xmlns:a16="http://schemas.microsoft.com/office/drawing/2014/main" id="{BBB7B3DE-BC16-27EE-2D5D-76AAE589A4CF}"/>
              </a:ext>
            </a:extLst>
          </p:cNvPr>
          <p:cNvSpPr/>
          <p:nvPr userDrawn="1"/>
        </p:nvSpPr>
        <p:spPr bwMode="gray">
          <a:xfrm>
            <a:off x="355600" y="6386464"/>
            <a:ext cx="11477625" cy="108000"/>
          </a:xfrm>
          <a:prstGeom prst="rect">
            <a:avLst/>
          </a:prstGeom>
          <a:solidFill>
            <a:srgbClr val="FEADC8"/>
          </a:solid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solidFill>
                <a:srgbClr val="89D1FF"/>
              </a:solidFill>
              <a:effectLst/>
              <a:uLnTx/>
              <a:uFillTx/>
              <a:latin typeface="+mn-lt"/>
              <a:ea typeface="72 Brand" pitchFamily="34" charset="-128"/>
              <a:cs typeface="72 Brand" pitchFamily="34" charset="-128"/>
            </a:endParaRPr>
          </a:p>
        </p:txBody>
      </p:sp>
    </p:spTree>
    <p:extLst>
      <p:ext uri="{BB962C8B-B14F-4D97-AF65-F5344CB8AC3E}">
        <p14:creationId xmlns:p14="http://schemas.microsoft.com/office/powerpoint/2010/main" val="18595791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24">
          <p15:clr>
            <a:srgbClr val="FBAE40"/>
          </p15:clr>
        </p15:guide>
        <p15:guide id="2" orient="horz" pos="1836">
          <p15:clr>
            <a:srgbClr val="FBAE40"/>
          </p15:clr>
        </p15:guide>
        <p15:guide id="5" orient="horz" pos="3125">
          <p15:clr>
            <a:srgbClr val="FBAE40"/>
          </p15:clr>
        </p15:guide>
        <p15:guide id="8" pos="742">
          <p15:clr>
            <a:srgbClr val="FBAE40"/>
          </p15:clr>
        </p15:guide>
        <p15:guide id="9" pos="834">
          <p15:clr>
            <a:srgbClr val="FBAE40"/>
          </p15:clr>
        </p15:guide>
        <p15:guide id="10" pos="1353">
          <p15:clr>
            <a:srgbClr val="FBAE40"/>
          </p15:clr>
        </p15:guide>
        <p15:guide id="11" pos="1444">
          <p15:clr>
            <a:srgbClr val="FBAE40"/>
          </p15:clr>
        </p15:guide>
        <p15:guide id="12" pos="1963">
          <p15:clr>
            <a:srgbClr val="FBAE40"/>
          </p15:clr>
        </p15:guide>
        <p15:guide id="13" pos="2055">
          <p15:clr>
            <a:srgbClr val="FBAE40"/>
          </p15:clr>
        </p15:guide>
        <p15:guide id="14" pos="2573">
          <p15:clr>
            <a:srgbClr val="FBAE40"/>
          </p15:clr>
        </p15:guide>
        <p15:guide id="15" pos="2665">
          <p15:clr>
            <a:srgbClr val="FBAE40"/>
          </p15:clr>
        </p15:guide>
        <p15:guide id="16" pos="3184">
          <p15:clr>
            <a:srgbClr val="FBAE40"/>
          </p15:clr>
        </p15:guide>
        <p15:guide id="17" pos="3273">
          <p15:clr>
            <a:srgbClr val="FBAE40"/>
          </p15:clr>
        </p15:guide>
        <p15:guide id="18" pos="3794">
          <p15:clr>
            <a:srgbClr val="FBAE40"/>
          </p15:clr>
        </p15:guide>
        <p15:guide id="19" pos="3886">
          <p15:clr>
            <a:srgbClr val="FBAE40"/>
          </p15:clr>
        </p15:guide>
        <p15:guide id="20" pos="4405">
          <p15:clr>
            <a:srgbClr val="FBAE40"/>
          </p15:clr>
        </p15:guide>
        <p15:guide id="21" pos="4493">
          <p15:clr>
            <a:srgbClr val="FBAE40"/>
          </p15:clr>
        </p15:guide>
        <p15:guide id="22" pos="5015">
          <p15:clr>
            <a:srgbClr val="FBAE40"/>
          </p15:clr>
        </p15:guide>
        <p15:guide id="23" pos="5104">
          <p15:clr>
            <a:srgbClr val="FBAE40"/>
          </p15:clr>
        </p15:guide>
        <p15:guide id="24" pos="5625">
          <p15:clr>
            <a:srgbClr val="FBAE40"/>
          </p15:clr>
        </p15:guide>
        <p15:guide id="25" pos="5714">
          <p15:clr>
            <a:srgbClr val="FBAE40"/>
          </p15:clr>
        </p15:guide>
        <p15:guide id="26" pos="6236">
          <p15:clr>
            <a:srgbClr val="FBAE40"/>
          </p15:clr>
        </p15:guide>
        <p15:guide id="27" pos="6327">
          <p15:clr>
            <a:srgbClr val="FBAE40"/>
          </p15:clr>
        </p15:guide>
        <p15:guide id="28" pos="6843">
          <p15:clr>
            <a:srgbClr val="FBAE40"/>
          </p15:clr>
        </p15:guide>
        <p15:guide id="29" pos="6935">
          <p15:clr>
            <a:srgbClr val="FBAE40"/>
          </p15:clr>
        </p15:guide>
        <p15:guide id="30" pos="7454">
          <p15:clr>
            <a:srgbClr val="FBAE40"/>
          </p15:clr>
        </p15:guide>
        <p15:guide id="31" orient="horz" pos="548">
          <p15:clr>
            <a:srgbClr val="FBAE40"/>
          </p15:clr>
        </p15:guide>
        <p15:guide id="32" orient="horz" pos="1193">
          <p15:clr>
            <a:srgbClr val="FBAE40"/>
          </p15:clr>
        </p15:guide>
        <p15:guide id="33" orient="horz" pos="870">
          <p15:clr>
            <a:srgbClr val="FBAE40"/>
          </p15:clr>
        </p15:guide>
        <p15:guide id="34" orient="horz" pos="1514">
          <p15:clr>
            <a:srgbClr val="FBAE40"/>
          </p15:clr>
        </p15:guide>
        <p15:guide id="35" orient="horz" pos="2159">
          <p15:clr>
            <a:srgbClr val="FBAE40"/>
          </p15:clr>
        </p15:guide>
        <p15:guide id="36" orient="horz" pos="2480">
          <p15:clr>
            <a:srgbClr val="FBAE40"/>
          </p15:clr>
        </p15:guide>
        <p15:guide id="37" orient="horz" pos="2803">
          <p15:clr>
            <a:srgbClr val="FBAE40"/>
          </p15:clr>
        </p15:guide>
        <p15:guide id="38" orient="horz" pos="3446">
          <p15:clr>
            <a:srgbClr val="FBAE40"/>
          </p15:clr>
        </p15:guide>
        <p15:guide id="39" orient="horz" pos="3769">
          <p15:clr>
            <a:srgbClr val="FBAE40"/>
          </p15:clr>
        </p15:guide>
        <p15:guide id="40" orient="horz" pos="4091">
          <p15:clr>
            <a:srgbClr val="FBAE40"/>
          </p15:clr>
        </p15:guide>
        <p15:guide id="41" orient="horz" pos="227">
          <p15:clr>
            <a:srgbClr val="FBAE40"/>
          </p15:clr>
        </p15:guide>
      </p15:sldGuideLst>
    </p:ext>
  </p:extLst>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107.xml"/><Relationship Id="rId21" Type="http://schemas.openxmlformats.org/officeDocument/2006/relationships/tags" Target="../tags/tag11.xml"/><Relationship Id="rId42" Type="http://schemas.openxmlformats.org/officeDocument/2006/relationships/tags" Target="../tags/tag32.xml"/><Relationship Id="rId63" Type="http://schemas.openxmlformats.org/officeDocument/2006/relationships/tags" Target="../tags/tag53.xml"/><Relationship Id="rId84" Type="http://schemas.openxmlformats.org/officeDocument/2006/relationships/tags" Target="../tags/tag74.xml"/><Relationship Id="rId16" Type="http://schemas.openxmlformats.org/officeDocument/2006/relationships/tags" Target="../tags/tag6.xml"/><Relationship Id="rId107" Type="http://schemas.openxmlformats.org/officeDocument/2006/relationships/tags" Target="../tags/tag97.xml"/><Relationship Id="rId11" Type="http://schemas.openxmlformats.org/officeDocument/2006/relationships/theme" Target="../theme/theme1.xml"/><Relationship Id="rId32" Type="http://schemas.openxmlformats.org/officeDocument/2006/relationships/tags" Target="../tags/tag22.xml"/><Relationship Id="rId37" Type="http://schemas.openxmlformats.org/officeDocument/2006/relationships/tags" Target="../tags/tag27.xml"/><Relationship Id="rId53" Type="http://schemas.openxmlformats.org/officeDocument/2006/relationships/tags" Target="../tags/tag43.xml"/><Relationship Id="rId58" Type="http://schemas.openxmlformats.org/officeDocument/2006/relationships/tags" Target="../tags/tag48.xml"/><Relationship Id="rId74" Type="http://schemas.openxmlformats.org/officeDocument/2006/relationships/tags" Target="../tags/tag64.xml"/><Relationship Id="rId79" Type="http://schemas.openxmlformats.org/officeDocument/2006/relationships/tags" Target="../tags/tag69.xml"/><Relationship Id="rId102" Type="http://schemas.openxmlformats.org/officeDocument/2006/relationships/tags" Target="../tags/tag92.xml"/><Relationship Id="rId123" Type="http://schemas.openxmlformats.org/officeDocument/2006/relationships/tags" Target="../tags/tag113.xml"/><Relationship Id="rId128" Type="http://schemas.openxmlformats.org/officeDocument/2006/relationships/tags" Target="../tags/tag118.xml"/><Relationship Id="rId5" Type="http://schemas.openxmlformats.org/officeDocument/2006/relationships/slideLayout" Target="../slideLayouts/slideLayout5.xml"/><Relationship Id="rId90" Type="http://schemas.openxmlformats.org/officeDocument/2006/relationships/tags" Target="../tags/tag80.xml"/><Relationship Id="rId95" Type="http://schemas.openxmlformats.org/officeDocument/2006/relationships/tags" Target="../tags/tag85.xml"/><Relationship Id="rId22" Type="http://schemas.openxmlformats.org/officeDocument/2006/relationships/tags" Target="../tags/tag12.xml"/><Relationship Id="rId27" Type="http://schemas.openxmlformats.org/officeDocument/2006/relationships/tags" Target="../tags/tag17.xml"/><Relationship Id="rId43" Type="http://schemas.openxmlformats.org/officeDocument/2006/relationships/tags" Target="../tags/tag33.xml"/><Relationship Id="rId48" Type="http://schemas.openxmlformats.org/officeDocument/2006/relationships/tags" Target="../tags/tag38.xml"/><Relationship Id="rId64" Type="http://schemas.openxmlformats.org/officeDocument/2006/relationships/tags" Target="../tags/tag54.xml"/><Relationship Id="rId69" Type="http://schemas.openxmlformats.org/officeDocument/2006/relationships/tags" Target="../tags/tag59.xml"/><Relationship Id="rId113" Type="http://schemas.openxmlformats.org/officeDocument/2006/relationships/tags" Target="../tags/tag103.xml"/><Relationship Id="rId118" Type="http://schemas.openxmlformats.org/officeDocument/2006/relationships/tags" Target="../tags/tag108.xml"/><Relationship Id="rId134" Type="http://schemas.openxmlformats.org/officeDocument/2006/relationships/tags" Target="../tags/tag124.xml"/><Relationship Id="rId80" Type="http://schemas.openxmlformats.org/officeDocument/2006/relationships/tags" Target="../tags/tag70.xml"/><Relationship Id="rId85" Type="http://schemas.openxmlformats.org/officeDocument/2006/relationships/tags" Target="../tags/tag75.xml"/><Relationship Id="rId12" Type="http://schemas.openxmlformats.org/officeDocument/2006/relationships/tags" Target="../tags/tag2.xml"/><Relationship Id="rId17" Type="http://schemas.openxmlformats.org/officeDocument/2006/relationships/tags" Target="../tags/tag7.xml"/><Relationship Id="rId33" Type="http://schemas.openxmlformats.org/officeDocument/2006/relationships/tags" Target="../tags/tag23.xml"/><Relationship Id="rId38" Type="http://schemas.openxmlformats.org/officeDocument/2006/relationships/tags" Target="../tags/tag28.xml"/><Relationship Id="rId59" Type="http://schemas.openxmlformats.org/officeDocument/2006/relationships/tags" Target="../tags/tag49.xml"/><Relationship Id="rId103" Type="http://schemas.openxmlformats.org/officeDocument/2006/relationships/tags" Target="../tags/tag93.xml"/><Relationship Id="rId108" Type="http://schemas.openxmlformats.org/officeDocument/2006/relationships/tags" Target="../tags/tag98.xml"/><Relationship Id="rId124" Type="http://schemas.openxmlformats.org/officeDocument/2006/relationships/tags" Target="../tags/tag114.xml"/><Relationship Id="rId129" Type="http://schemas.openxmlformats.org/officeDocument/2006/relationships/tags" Target="../tags/tag119.xml"/><Relationship Id="rId54" Type="http://schemas.openxmlformats.org/officeDocument/2006/relationships/tags" Target="../tags/tag44.xml"/><Relationship Id="rId70" Type="http://schemas.openxmlformats.org/officeDocument/2006/relationships/tags" Target="../tags/tag60.xml"/><Relationship Id="rId75" Type="http://schemas.openxmlformats.org/officeDocument/2006/relationships/tags" Target="../tags/tag65.xml"/><Relationship Id="rId91" Type="http://schemas.openxmlformats.org/officeDocument/2006/relationships/tags" Target="../tags/tag81.xml"/><Relationship Id="rId96" Type="http://schemas.openxmlformats.org/officeDocument/2006/relationships/tags" Target="../tags/tag8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tags" Target="../tags/tag13.xml"/><Relationship Id="rId28" Type="http://schemas.openxmlformats.org/officeDocument/2006/relationships/tags" Target="../tags/tag18.xml"/><Relationship Id="rId49" Type="http://schemas.openxmlformats.org/officeDocument/2006/relationships/tags" Target="../tags/tag39.xml"/><Relationship Id="rId114" Type="http://schemas.openxmlformats.org/officeDocument/2006/relationships/tags" Target="../tags/tag104.xml"/><Relationship Id="rId119" Type="http://schemas.openxmlformats.org/officeDocument/2006/relationships/tags" Target="../tags/tag109.xml"/><Relationship Id="rId44" Type="http://schemas.openxmlformats.org/officeDocument/2006/relationships/tags" Target="../tags/tag34.xml"/><Relationship Id="rId60" Type="http://schemas.openxmlformats.org/officeDocument/2006/relationships/tags" Target="../tags/tag50.xml"/><Relationship Id="rId65" Type="http://schemas.openxmlformats.org/officeDocument/2006/relationships/tags" Target="../tags/tag55.xml"/><Relationship Id="rId81" Type="http://schemas.openxmlformats.org/officeDocument/2006/relationships/tags" Target="../tags/tag71.xml"/><Relationship Id="rId86" Type="http://schemas.openxmlformats.org/officeDocument/2006/relationships/tags" Target="../tags/tag76.xml"/><Relationship Id="rId130" Type="http://schemas.openxmlformats.org/officeDocument/2006/relationships/tags" Target="../tags/tag120.xml"/><Relationship Id="rId13" Type="http://schemas.openxmlformats.org/officeDocument/2006/relationships/tags" Target="../tags/tag3.xml"/><Relationship Id="rId18" Type="http://schemas.openxmlformats.org/officeDocument/2006/relationships/tags" Target="../tags/tag8.xml"/><Relationship Id="rId39" Type="http://schemas.openxmlformats.org/officeDocument/2006/relationships/tags" Target="../tags/tag29.xml"/><Relationship Id="rId109" Type="http://schemas.openxmlformats.org/officeDocument/2006/relationships/tags" Target="../tags/tag99.xml"/><Relationship Id="rId34" Type="http://schemas.openxmlformats.org/officeDocument/2006/relationships/tags" Target="../tags/tag24.xml"/><Relationship Id="rId50" Type="http://schemas.openxmlformats.org/officeDocument/2006/relationships/tags" Target="../tags/tag40.xml"/><Relationship Id="rId55" Type="http://schemas.openxmlformats.org/officeDocument/2006/relationships/tags" Target="../tags/tag45.xml"/><Relationship Id="rId76" Type="http://schemas.openxmlformats.org/officeDocument/2006/relationships/tags" Target="../tags/tag66.xml"/><Relationship Id="rId97" Type="http://schemas.openxmlformats.org/officeDocument/2006/relationships/tags" Target="../tags/tag87.xml"/><Relationship Id="rId104" Type="http://schemas.openxmlformats.org/officeDocument/2006/relationships/tags" Target="../tags/tag94.xml"/><Relationship Id="rId120" Type="http://schemas.openxmlformats.org/officeDocument/2006/relationships/tags" Target="../tags/tag110.xml"/><Relationship Id="rId125" Type="http://schemas.openxmlformats.org/officeDocument/2006/relationships/tags" Target="../tags/tag115.xml"/><Relationship Id="rId7" Type="http://schemas.openxmlformats.org/officeDocument/2006/relationships/slideLayout" Target="../slideLayouts/slideLayout7.xml"/><Relationship Id="rId71" Type="http://schemas.openxmlformats.org/officeDocument/2006/relationships/tags" Target="../tags/tag61.xml"/><Relationship Id="rId92" Type="http://schemas.openxmlformats.org/officeDocument/2006/relationships/tags" Target="../tags/tag82.xml"/><Relationship Id="rId2" Type="http://schemas.openxmlformats.org/officeDocument/2006/relationships/slideLayout" Target="../slideLayouts/slideLayout2.xml"/><Relationship Id="rId29" Type="http://schemas.openxmlformats.org/officeDocument/2006/relationships/tags" Target="../tags/tag19.xml"/><Relationship Id="rId24" Type="http://schemas.openxmlformats.org/officeDocument/2006/relationships/tags" Target="../tags/tag14.xml"/><Relationship Id="rId40" Type="http://schemas.openxmlformats.org/officeDocument/2006/relationships/tags" Target="../tags/tag30.xml"/><Relationship Id="rId45" Type="http://schemas.openxmlformats.org/officeDocument/2006/relationships/tags" Target="../tags/tag35.xml"/><Relationship Id="rId66" Type="http://schemas.openxmlformats.org/officeDocument/2006/relationships/tags" Target="../tags/tag56.xml"/><Relationship Id="rId87" Type="http://schemas.openxmlformats.org/officeDocument/2006/relationships/tags" Target="../tags/tag77.xml"/><Relationship Id="rId110" Type="http://schemas.openxmlformats.org/officeDocument/2006/relationships/tags" Target="../tags/tag100.xml"/><Relationship Id="rId115" Type="http://schemas.openxmlformats.org/officeDocument/2006/relationships/tags" Target="../tags/tag105.xml"/><Relationship Id="rId131" Type="http://schemas.openxmlformats.org/officeDocument/2006/relationships/tags" Target="../tags/tag121.xml"/><Relationship Id="rId61" Type="http://schemas.openxmlformats.org/officeDocument/2006/relationships/tags" Target="../tags/tag51.xml"/><Relationship Id="rId82" Type="http://schemas.openxmlformats.org/officeDocument/2006/relationships/tags" Target="../tags/tag72.xml"/><Relationship Id="rId19" Type="http://schemas.openxmlformats.org/officeDocument/2006/relationships/tags" Target="../tags/tag9.xml"/><Relationship Id="rId14" Type="http://schemas.openxmlformats.org/officeDocument/2006/relationships/tags" Target="../tags/tag4.xml"/><Relationship Id="rId30" Type="http://schemas.openxmlformats.org/officeDocument/2006/relationships/tags" Target="../tags/tag20.xml"/><Relationship Id="rId35" Type="http://schemas.openxmlformats.org/officeDocument/2006/relationships/tags" Target="../tags/tag25.xml"/><Relationship Id="rId56" Type="http://schemas.openxmlformats.org/officeDocument/2006/relationships/tags" Target="../tags/tag46.xml"/><Relationship Id="rId77" Type="http://schemas.openxmlformats.org/officeDocument/2006/relationships/tags" Target="../tags/tag67.xml"/><Relationship Id="rId100" Type="http://schemas.openxmlformats.org/officeDocument/2006/relationships/tags" Target="../tags/tag90.xml"/><Relationship Id="rId105" Type="http://schemas.openxmlformats.org/officeDocument/2006/relationships/tags" Target="../tags/tag95.xml"/><Relationship Id="rId126" Type="http://schemas.openxmlformats.org/officeDocument/2006/relationships/tags" Target="../tags/tag116.xml"/><Relationship Id="rId8" Type="http://schemas.openxmlformats.org/officeDocument/2006/relationships/slideLayout" Target="../slideLayouts/slideLayout8.xml"/><Relationship Id="rId51" Type="http://schemas.openxmlformats.org/officeDocument/2006/relationships/tags" Target="../tags/tag41.xml"/><Relationship Id="rId72" Type="http://schemas.openxmlformats.org/officeDocument/2006/relationships/tags" Target="../tags/tag62.xml"/><Relationship Id="rId93" Type="http://schemas.openxmlformats.org/officeDocument/2006/relationships/tags" Target="../tags/tag83.xml"/><Relationship Id="rId98" Type="http://schemas.openxmlformats.org/officeDocument/2006/relationships/tags" Target="../tags/tag88.xml"/><Relationship Id="rId121" Type="http://schemas.openxmlformats.org/officeDocument/2006/relationships/tags" Target="../tags/tag111.xml"/><Relationship Id="rId3" Type="http://schemas.openxmlformats.org/officeDocument/2006/relationships/slideLayout" Target="../slideLayouts/slideLayout3.xml"/><Relationship Id="rId25" Type="http://schemas.openxmlformats.org/officeDocument/2006/relationships/tags" Target="../tags/tag15.xml"/><Relationship Id="rId46" Type="http://schemas.openxmlformats.org/officeDocument/2006/relationships/tags" Target="../tags/tag36.xml"/><Relationship Id="rId67" Type="http://schemas.openxmlformats.org/officeDocument/2006/relationships/tags" Target="../tags/tag57.xml"/><Relationship Id="rId116" Type="http://schemas.openxmlformats.org/officeDocument/2006/relationships/tags" Target="../tags/tag106.xml"/><Relationship Id="rId20" Type="http://schemas.openxmlformats.org/officeDocument/2006/relationships/tags" Target="../tags/tag10.xml"/><Relationship Id="rId41" Type="http://schemas.openxmlformats.org/officeDocument/2006/relationships/tags" Target="../tags/tag31.xml"/><Relationship Id="rId62" Type="http://schemas.openxmlformats.org/officeDocument/2006/relationships/tags" Target="../tags/tag52.xml"/><Relationship Id="rId83" Type="http://schemas.openxmlformats.org/officeDocument/2006/relationships/tags" Target="../tags/tag73.xml"/><Relationship Id="rId88" Type="http://schemas.openxmlformats.org/officeDocument/2006/relationships/tags" Target="../tags/tag78.xml"/><Relationship Id="rId111" Type="http://schemas.openxmlformats.org/officeDocument/2006/relationships/tags" Target="../tags/tag101.xml"/><Relationship Id="rId132" Type="http://schemas.openxmlformats.org/officeDocument/2006/relationships/tags" Target="../tags/tag122.xml"/><Relationship Id="rId15" Type="http://schemas.openxmlformats.org/officeDocument/2006/relationships/tags" Target="../tags/tag5.xml"/><Relationship Id="rId36" Type="http://schemas.openxmlformats.org/officeDocument/2006/relationships/tags" Target="../tags/tag26.xml"/><Relationship Id="rId57" Type="http://schemas.openxmlformats.org/officeDocument/2006/relationships/tags" Target="../tags/tag47.xml"/><Relationship Id="rId106" Type="http://schemas.openxmlformats.org/officeDocument/2006/relationships/tags" Target="../tags/tag96.xml"/><Relationship Id="rId127" Type="http://schemas.openxmlformats.org/officeDocument/2006/relationships/tags" Target="../tags/tag117.xml"/><Relationship Id="rId10" Type="http://schemas.openxmlformats.org/officeDocument/2006/relationships/slideLayout" Target="../slideLayouts/slideLayout10.xml"/><Relationship Id="rId31" Type="http://schemas.openxmlformats.org/officeDocument/2006/relationships/tags" Target="../tags/tag21.xml"/><Relationship Id="rId52" Type="http://schemas.openxmlformats.org/officeDocument/2006/relationships/tags" Target="../tags/tag42.xml"/><Relationship Id="rId73" Type="http://schemas.openxmlformats.org/officeDocument/2006/relationships/tags" Target="../tags/tag63.xml"/><Relationship Id="rId78" Type="http://schemas.openxmlformats.org/officeDocument/2006/relationships/tags" Target="../tags/tag68.xml"/><Relationship Id="rId94" Type="http://schemas.openxmlformats.org/officeDocument/2006/relationships/tags" Target="../tags/tag84.xml"/><Relationship Id="rId99" Type="http://schemas.openxmlformats.org/officeDocument/2006/relationships/tags" Target="../tags/tag89.xml"/><Relationship Id="rId101" Type="http://schemas.openxmlformats.org/officeDocument/2006/relationships/tags" Target="../tags/tag91.xml"/><Relationship Id="rId122" Type="http://schemas.openxmlformats.org/officeDocument/2006/relationships/tags" Target="../tags/tag11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ags" Target="../tags/tag16.xml"/><Relationship Id="rId47" Type="http://schemas.openxmlformats.org/officeDocument/2006/relationships/tags" Target="../tags/tag37.xml"/><Relationship Id="rId68" Type="http://schemas.openxmlformats.org/officeDocument/2006/relationships/tags" Target="../tags/tag58.xml"/><Relationship Id="rId89" Type="http://schemas.openxmlformats.org/officeDocument/2006/relationships/tags" Target="../tags/tag79.xml"/><Relationship Id="rId112" Type="http://schemas.openxmlformats.org/officeDocument/2006/relationships/tags" Target="../tags/tag102.xml"/><Relationship Id="rId133" Type="http://schemas.openxmlformats.org/officeDocument/2006/relationships/tags" Target="../tags/tag1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57293E41-954C-9E9C-7DE2-32FEDBD5A1C6}"/>
              </a:ext>
            </a:extLst>
          </p:cNvPr>
          <p:cNvSpPr/>
          <p:nvPr userDrawn="1"/>
        </p:nvSpPr>
        <p:spPr bwMode="gray">
          <a:xfrm>
            <a:off x="-1" y="0"/>
            <a:ext cx="12195175" cy="6858000"/>
          </a:xfrm>
          <a:prstGeom prst="rect">
            <a:avLst/>
          </a:prstGeom>
          <a:solidFill>
            <a:schemeClr val="bg1"/>
          </a:solidFill>
          <a:ln w="15238" cap="flat">
            <a:noFill/>
            <a:prstDash val="solid"/>
            <a:miter/>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72 Brand" panose="020B0504030603020204" pitchFamily="34" charset="0"/>
              <a:ea typeface="72 Brand" pitchFamily="34" charset="-128"/>
              <a:cs typeface="72 Brand" pitchFamily="34" charset="-128"/>
            </a:endParaRPr>
          </a:p>
        </p:txBody>
      </p:sp>
      <p:sp>
        <p:nvSpPr>
          <p:cNvPr id="34" name="Slide number"/>
          <p:cNvSpPr txBox="1"/>
          <p:nvPr userDrawn="1"/>
        </p:nvSpPr>
        <p:spPr bwMode="black">
          <a:xfrm>
            <a:off x="11546207" y="6536751"/>
            <a:ext cx="144270"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b="0" i="0" noProof="0" smtClean="0">
                <a:latin typeface="+mn-lt"/>
              </a:rPr>
              <a:pPr marL="0" lvl="0" indent="0" algn="r">
                <a:buNone/>
              </a:pPr>
              <a:t>‹#›</a:t>
            </a:fld>
            <a:endParaRPr lang="en-US" sz="900" b="0" i="0" noProof="0" dirty="0">
              <a:latin typeface="+mn-lt"/>
            </a:endParaRPr>
          </a:p>
        </p:txBody>
      </p:sp>
      <p:sp>
        <p:nvSpPr>
          <p:cNvPr id="12" name="Copyright Placeholder" descr="{&quot;templafy&quot;:{&quot;id&quot;:&quot;45b7c495-aa07-4842-9b32-a7cbd1b9a705&quot;}}">
            <a:extLst>
              <a:ext uri="{FF2B5EF4-FFF2-40B4-BE49-F238E27FC236}">
                <a16:creationId xmlns:a16="http://schemas.microsoft.com/office/drawing/2014/main" id="{539D88F9-B48F-F143-B90F-EDFB85A350E8}"/>
              </a:ext>
            </a:extLst>
          </p:cNvPr>
          <p:cNvSpPr txBox="1">
            <a:spLocks/>
          </p:cNvSpPr>
          <p:nvPr userDrawn="1"/>
        </p:nvSpPr>
        <p:spPr>
          <a:xfrm>
            <a:off x="504001" y="6536751"/>
            <a:ext cx="10155600" cy="138498"/>
          </a:xfrm>
          <a:prstGeom prst="rect">
            <a:avLst/>
          </a:prstGeom>
        </p:spPr>
        <p:txBody>
          <a:bodyPr lIns="0" tIns="0" rIns="0" bIns="0" anchor="ctr" anchorCtr="0">
            <a:noAutofit/>
          </a:bodyPr>
          <a:lstStyle>
            <a:lvl1pPr marL="0" indent="0" algn="l" defTabSz="1088558" rtl="0" eaLnBrk="1" latinLnBrk="0" hangingPunct="1">
              <a:spcBef>
                <a:spcPts val="1800"/>
              </a:spcBef>
              <a:buClr>
                <a:schemeClr val="accent1"/>
              </a:buClr>
              <a:buSzPct val="80000"/>
              <a:buFontTx/>
              <a:buNone/>
              <a:defRPr sz="6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539892" indent="0" algn="l" defTabSz="1088558" rtl="0" eaLnBrk="1" latinLnBrk="0" hangingPunct="1">
              <a:spcBef>
                <a:spcPts val="100"/>
              </a:spcBef>
              <a:buClr>
                <a:schemeClr val="tx1"/>
              </a:buClr>
              <a:buSzPct val="100000"/>
              <a:buFont typeface="Symbol" panose="05050102010706020507" pitchFamily="18" charset="2"/>
              <a:buNone/>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buFont typeface="Arial" panose="020B0604020202020204" pitchFamily="34" charset="0"/>
              <a:buNone/>
            </a:pPr>
            <a:r>
              <a:rPr lang="en-US" sz="600" b="0" i="0" dirty="0">
                <a:latin typeface="72 Brand" panose="020B0504030603020204" pitchFamily="34" charset="0"/>
              </a:rPr>
              <a:t>INTERNAL – SAP and Partners Only</a:t>
            </a:r>
          </a:p>
        </p:txBody>
      </p:sp>
      <p:sp>
        <p:nvSpPr>
          <p:cNvPr id="3" name="Text Placeholder"/>
          <p:cNvSpPr>
            <a:spLocks noGrp="1"/>
          </p:cNvSpPr>
          <p:nvPr userDrawn="1">
            <p:ph type="body" idx="1"/>
          </p:nvPr>
        </p:nvSpPr>
        <p:spPr bwMode="black">
          <a:xfrm>
            <a:off x="504001" y="1548560"/>
            <a:ext cx="11186476" cy="4788000"/>
          </a:xfrm>
          <a:prstGeom prst="rect">
            <a:avLst/>
          </a:prstGeom>
        </p:spPr>
        <p:txBody>
          <a:bodyPr vert="horz" lIns="0" tIns="0" rIns="0" bIns="0" rtlCol="0">
            <a:noAutofit/>
          </a:bodyPr>
          <a:lstStyle/>
          <a:p>
            <a:pPr lvl="0"/>
            <a:r>
              <a:rPr lang="en-GB" dirty="0"/>
              <a:t>Start typing to add text without a bullet point. To add a bullet point, place the cursor at the start of this line and press tab.</a:t>
            </a:r>
            <a:endParaRPr lang="en-US" noProof="0" dirty="0"/>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grpSp>
        <p:nvGrpSpPr>
          <p:cNvPr id="6" name="Harvey 3" hidden="1">
            <a:extLst>
              <a:ext uri="{FF2B5EF4-FFF2-40B4-BE49-F238E27FC236}">
                <a16:creationId xmlns:a16="http://schemas.microsoft.com/office/drawing/2014/main" id="{B3E7C216-6801-4AB8-8D95-E7D60F39B210}"/>
              </a:ext>
            </a:extLst>
          </p:cNvPr>
          <p:cNvGrpSpPr>
            <a:grpSpLocks/>
          </p:cNvGrpSpPr>
          <p:nvPr userDrawn="1">
            <p:custDataLst>
              <p:tags r:id="rId12"/>
            </p:custDataLst>
          </p:nvPr>
        </p:nvGrpSpPr>
        <p:grpSpPr>
          <a:xfrm>
            <a:off x="3938798" y="3978000"/>
            <a:ext cx="1024878" cy="1024878"/>
            <a:chOff x="0" y="0"/>
            <a:chExt cx="914400" cy="914400"/>
          </a:xfrm>
          <a:solidFill>
            <a:schemeClr val="accent1"/>
          </a:solidFill>
        </p:grpSpPr>
        <p:sp>
          <p:nvSpPr>
            <p:cNvPr id="7" name="Harvey 0/3 [0]">
              <a:extLst>
                <a:ext uri="{FF2B5EF4-FFF2-40B4-BE49-F238E27FC236}">
                  <a16:creationId xmlns:a16="http://schemas.microsoft.com/office/drawing/2014/main" id="{FC8CECD5-A3FB-4DD5-A846-DC09FDB6EB04}"/>
                </a:ext>
              </a:extLst>
            </p:cNvPr>
            <p:cNvSpPr>
              <a:spLocks noChangeAspect="1"/>
            </p:cNvSpPr>
            <p:nvPr>
              <p:custDataLst>
                <p:tags r:id="rId131"/>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8" name="Harvey 1/3 [1]">
              <a:extLst>
                <a:ext uri="{FF2B5EF4-FFF2-40B4-BE49-F238E27FC236}">
                  <a16:creationId xmlns:a16="http://schemas.microsoft.com/office/drawing/2014/main" id="{750B853B-8389-4427-AFB9-1CE880FE9BEE}"/>
                </a:ext>
              </a:extLst>
            </p:cNvPr>
            <p:cNvSpPr>
              <a:spLocks noChangeAspect="1"/>
            </p:cNvSpPr>
            <p:nvPr>
              <p:custDataLst>
                <p:tags r:id="rId132"/>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9" name="Harvey 2/3 [2]">
              <a:extLst>
                <a:ext uri="{FF2B5EF4-FFF2-40B4-BE49-F238E27FC236}">
                  <a16:creationId xmlns:a16="http://schemas.microsoft.com/office/drawing/2014/main" id="{0CA9A207-7055-4A72-8ED2-D82605C3D0C8}"/>
                </a:ext>
              </a:extLst>
            </p:cNvPr>
            <p:cNvSpPr>
              <a:spLocks noChangeAspect="1"/>
            </p:cNvSpPr>
            <p:nvPr>
              <p:custDataLst>
                <p:tags r:id="rId133"/>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0" name="Harvey 3/3 [3]">
              <a:extLst>
                <a:ext uri="{FF2B5EF4-FFF2-40B4-BE49-F238E27FC236}">
                  <a16:creationId xmlns:a16="http://schemas.microsoft.com/office/drawing/2014/main" id="{4422C816-875A-41F5-9DC0-8DBAE4C5C6CB}"/>
                </a:ext>
              </a:extLst>
            </p:cNvPr>
            <p:cNvSpPr>
              <a:spLocks noChangeAspect="1"/>
            </p:cNvSpPr>
            <p:nvPr>
              <p:custDataLst>
                <p:tags r:id="rId134"/>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grpSp>
      <p:grpSp>
        <p:nvGrpSpPr>
          <p:cNvPr id="11" name="Harvey 4" hidden="1">
            <a:extLst>
              <a:ext uri="{FF2B5EF4-FFF2-40B4-BE49-F238E27FC236}">
                <a16:creationId xmlns:a16="http://schemas.microsoft.com/office/drawing/2014/main" id="{DDC5C333-7028-4F79-8940-98DC17723588}"/>
              </a:ext>
            </a:extLst>
          </p:cNvPr>
          <p:cNvGrpSpPr>
            <a:grpSpLocks/>
          </p:cNvGrpSpPr>
          <p:nvPr userDrawn="1">
            <p:custDataLst>
              <p:tags r:id="rId13"/>
            </p:custDataLst>
          </p:nvPr>
        </p:nvGrpSpPr>
        <p:grpSpPr>
          <a:xfrm>
            <a:off x="5391506" y="3978000"/>
            <a:ext cx="1024878" cy="1024878"/>
            <a:chOff x="0" y="0"/>
            <a:chExt cx="914400" cy="914400"/>
          </a:xfrm>
          <a:solidFill>
            <a:schemeClr val="accent1"/>
          </a:solidFill>
        </p:grpSpPr>
        <p:sp>
          <p:nvSpPr>
            <p:cNvPr id="13" name="Harvey 0/4 [0]">
              <a:extLst>
                <a:ext uri="{FF2B5EF4-FFF2-40B4-BE49-F238E27FC236}">
                  <a16:creationId xmlns:a16="http://schemas.microsoft.com/office/drawing/2014/main" id="{70B331E2-39A8-4BAF-8DDD-C631B51EB56E}"/>
                </a:ext>
              </a:extLst>
            </p:cNvPr>
            <p:cNvSpPr>
              <a:spLocks noChangeAspect="1"/>
            </p:cNvSpPr>
            <p:nvPr>
              <p:custDataLst>
                <p:tags r:id="rId126"/>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4" name="Harvey 1/4 [1]">
              <a:extLst>
                <a:ext uri="{FF2B5EF4-FFF2-40B4-BE49-F238E27FC236}">
                  <a16:creationId xmlns:a16="http://schemas.microsoft.com/office/drawing/2014/main" id="{47F66FBA-2801-4875-BD13-0BF512FC3C6A}"/>
                </a:ext>
              </a:extLst>
            </p:cNvPr>
            <p:cNvSpPr>
              <a:spLocks noChangeAspect="1"/>
            </p:cNvSpPr>
            <p:nvPr>
              <p:custDataLst>
                <p:tags r:id="rId127"/>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5" name="Harvey 2/4 [2]">
              <a:extLst>
                <a:ext uri="{FF2B5EF4-FFF2-40B4-BE49-F238E27FC236}">
                  <a16:creationId xmlns:a16="http://schemas.microsoft.com/office/drawing/2014/main" id="{99673DAB-5272-45DC-B222-CA8CAA9FD2BB}"/>
                </a:ext>
              </a:extLst>
            </p:cNvPr>
            <p:cNvSpPr>
              <a:spLocks noChangeAspect="1"/>
            </p:cNvSpPr>
            <p:nvPr>
              <p:custDataLst>
                <p:tags r:id="rId128"/>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6" name="Harvey 3/4 [3]">
              <a:extLst>
                <a:ext uri="{FF2B5EF4-FFF2-40B4-BE49-F238E27FC236}">
                  <a16:creationId xmlns:a16="http://schemas.microsoft.com/office/drawing/2014/main" id="{F9B9444B-C98D-45FC-BA92-881D06827328}"/>
                </a:ext>
              </a:extLst>
            </p:cNvPr>
            <p:cNvSpPr>
              <a:spLocks noChangeAspect="1"/>
            </p:cNvSpPr>
            <p:nvPr>
              <p:custDataLst>
                <p:tags r:id="rId129"/>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17" name="Harvey 4/4 [4]">
              <a:extLst>
                <a:ext uri="{FF2B5EF4-FFF2-40B4-BE49-F238E27FC236}">
                  <a16:creationId xmlns:a16="http://schemas.microsoft.com/office/drawing/2014/main" id="{5FFB853D-F550-4F16-8269-A070A19E381C}"/>
                </a:ext>
              </a:extLst>
            </p:cNvPr>
            <p:cNvSpPr>
              <a:spLocks noChangeAspect="1"/>
            </p:cNvSpPr>
            <p:nvPr>
              <p:custDataLst>
                <p:tags r:id="rId130"/>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grpSp>
      <p:grpSp>
        <p:nvGrpSpPr>
          <p:cNvPr id="18" name="Harvey 8" hidden="1">
            <a:extLst>
              <a:ext uri="{FF2B5EF4-FFF2-40B4-BE49-F238E27FC236}">
                <a16:creationId xmlns:a16="http://schemas.microsoft.com/office/drawing/2014/main" id="{0630AB66-7B5F-41CE-A2EB-2EB4C67794AE}"/>
              </a:ext>
            </a:extLst>
          </p:cNvPr>
          <p:cNvGrpSpPr>
            <a:grpSpLocks/>
          </p:cNvGrpSpPr>
          <p:nvPr userDrawn="1">
            <p:custDataLst>
              <p:tags r:id="rId14"/>
            </p:custDataLst>
          </p:nvPr>
        </p:nvGrpSpPr>
        <p:grpSpPr>
          <a:xfrm>
            <a:off x="6844214" y="3978000"/>
            <a:ext cx="1024878" cy="1024878"/>
            <a:chOff x="0" y="0"/>
            <a:chExt cx="914400" cy="914400"/>
          </a:xfrm>
          <a:solidFill>
            <a:schemeClr val="accent1"/>
          </a:solidFill>
        </p:grpSpPr>
        <p:sp>
          <p:nvSpPr>
            <p:cNvPr id="19" name="Harvey 0/8 [0]">
              <a:extLst>
                <a:ext uri="{FF2B5EF4-FFF2-40B4-BE49-F238E27FC236}">
                  <a16:creationId xmlns:a16="http://schemas.microsoft.com/office/drawing/2014/main" id="{051D5678-1EFE-40CF-8563-B5E9EA35A271}"/>
                </a:ext>
              </a:extLst>
            </p:cNvPr>
            <p:cNvSpPr>
              <a:spLocks noChangeAspect="1"/>
            </p:cNvSpPr>
            <p:nvPr>
              <p:custDataLst>
                <p:tags r:id="rId117"/>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0" name="Harvey 1/8 [1]">
              <a:extLst>
                <a:ext uri="{FF2B5EF4-FFF2-40B4-BE49-F238E27FC236}">
                  <a16:creationId xmlns:a16="http://schemas.microsoft.com/office/drawing/2014/main" id="{E5DDEB4B-B8B3-42DA-AF30-4FD0A1770D91}"/>
                </a:ext>
              </a:extLst>
            </p:cNvPr>
            <p:cNvSpPr>
              <a:spLocks noChangeAspect="1"/>
            </p:cNvSpPr>
            <p:nvPr>
              <p:custDataLst>
                <p:tags r:id="rId118"/>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1" name="Harvey 2/8 [2]">
              <a:extLst>
                <a:ext uri="{FF2B5EF4-FFF2-40B4-BE49-F238E27FC236}">
                  <a16:creationId xmlns:a16="http://schemas.microsoft.com/office/drawing/2014/main" id="{FB9200C4-0418-4CEF-BBB8-18F997AD7CA8}"/>
                </a:ext>
              </a:extLst>
            </p:cNvPr>
            <p:cNvSpPr>
              <a:spLocks noChangeAspect="1"/>
            </p:cNvSpPr>
            <p:nvPr>
              <p:custDataLst>
                <p:tags r:id="rId119"/>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2" name="Harvey 3/8 [3]">
              <a:extLst>
                <a:ext uri="{FF2B5EF4-FFF2-40B4-BE49-F238E27FC236}">
                  <a16:creationId xmlns:a16="http://schemas.microsoft.com/office/drawing/2014/main" id="{8E4DE7E8-0809-4E2E-BE6A-E989A6AEBF62}"/>
                </a:ext>
              </a:extLst>
            </p:cNvPr>
            <p:cNvSpPr>
              <a:spLocks noChangeAspect="1"/>
            </p:cNvSpPr>
            <p:nvPr>
              <p:custDataLst>
                <p:tags r:id="rId120"/>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3" name="Harvey 4/8 [4]">
              <a:extLst>
                <a:ext uri="{FF2B5EF4-FFF2-40B4-BE49-F238E27FC236}">
                  <a16:creationId xmlns:a16="http://schemas.microsoft.com/office/drawing/2014/main" id="{F839E6A9-0DED-402B-8F4C-2176769B55CD}"/>
                </a:ext>
              </a:extLst>
            </p:cNvPr>
            <p:cNvSpPr>
              <a:spLocks noChangeAspect="1"/>
            </p:cNvSpPr>
            <p:nvPr>
              <p:custDataLst>
                <p:tags r:id="rId121"/>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4" name="Harvey 5/8 [5]">
              <a:extLst>
                <a:ext uri="{FF2B5EF4-FFF2-40B4-BE49-F238E27FC236}">
                  <a16:creationId xmlns:a16="http://schemas.microsoft.com/office/drawing/2014/main" id="{C3EE8663-AD08-4237-8344-6543EC4B688C}"/>
                </a:ext>
              </a:extLst>
            </p:cNvPr>
            <p:cNvSpPr>
              <a:spLocks noChangeAspect="1"/>
            </p:cNvSpPr>
            <p:nvPr>
              <p:custDataLst>
                <p:tags r:id="rId122"/>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5" name="Harvey 6/8 [6]">
              <a:extLst>
                <a:ext uri="{FF2B5EF4-FFF2-40B4-BE49-F238E27FC236}">
                  <a16:creationId xmlns:a16="http://schemas.microsoft.com/office/drawing/2014/main" id="{ADE6F931-D156-4E59-A3ED-0B14B5F0EF7E}"/>
                </a:ext>
              </a:extLst>
            </p:cNvPr>
            <p:cNvSpPr>
              <a:spLocks noChangeAspect="1"/>
            </p:cNvSpPr>
            <p:nvPr>
              <p:custDataLst>
                <p:tags r:id="rId123"/>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6" name="Harvey 7/8 [7]">
              <a:extLst>
                <a:ext uri="{FF2B5EF4-FFF2-40B4-BE49-F238E27FC236}">
                  <a16:creationId xmlns:a16="http://schemas.microsoft.com/office/drawing/2014/main" id="{A36821AE-2FF1-4F6E-AAF3-1BEA6AE153B8}"/>
                </a:ext>
              </a:extLst>
            </p:cNvPr>
            <p:cNvSpPr>
              <a:spLocks noChangeAspect="1"/>
            </p:cNvSpPr>
            <p:nvPr>
              <p:custDataLst>
                <p:tags r:id="rId124"/>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sp>
          <p:nvSpPr>
            <p:cNvPr id="27" name="Harvey 8/8 [8]">
              <a:extLst>
                <a:ext uri="{FF2B5EF4-FFF2-40B4-BE49-F238E27FC236}">
                  <a16:creationId xmlns:a16="http://schemas.microsoft.com/office/drawing/2014/main" id="{2D277E47-45D5-4503-8443-BED560C6560A}"/>
                </a:ext>
              </a:extLst>
            </p:cNvPr>
            <p:cNvSpPr>
              <a:spLocks noChangeAspect="1"/>
            </p:cNvSpPr>
            <p:nvPr>
              <p:custDataLst>
                <p:tags r:id="rId125"/>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72 Brand" panose="020B0504030603020204" pitchFamily="34" charset="0"/>
              </a:endParaRPr>
            </a:p>
          </p:txBody>
        </p:sp>
      </p:grpSp>
      <p:grpSp>
        <p:nvGrpSpPr>
          <p:cNvPr id="28" name="Harvey 100" hidden="1">
            <a:extLst>
              <a:ext uri="{FF2B5EF4-FFF2-40B4-BE49-F238E27FC236}">
                <a16:creationId xmlns:a16="http://schemas.microsoft.com/office/drawing/2014/main" id="{6D5D9337-395C-4FE4-97E6-E1CD47A644E9}"/>
              </a:ext>
            </a:extLst>
          </p:cNvPr>
          <p:cNvGrpSpPr/>
          <p:nvPr userDrawn="1">
            <p:custDataLst>
              <p:tags r:id="rId15"/>
            </p:custDataLst>
          </p:nvPr>
        </p:nvGrpSpPr>
        <p:grpSpPr>
          <a:xfrm>
            <a:off x="8296922" y="3978000"/>
            <a:ext cx="1024878" cy="1024878"/>
            <a:chOff x="4334905" y="3282696"/>
            <a:chExt cx="292608" cy="292608"/>
          </a:xfrm>
          <a:solidFill>
            <a:schemeClr val="accent1"/>
          </a:solidFill>
        </p:grpSpPr>
        <p:sp>
          <p:nvSpPr>
            <p:cNvPr id="29" name="Harvey 0/100 [0]">
              <a:extLst>
                <a:ext uri="{FF2B5EF4-FFF2-40B4-BE49-F238E27FC236}">
                  <a16:creationId xmlns:a16="http://schemas.microsoft.com/office/drawing/2014/main" id="{C2D4C837-2D4B-4D6B-81F8-9B001989609B}"/>
                </a:ext>
              </a:extLst>
            </p:cNvPr>
            <p:cNvSpPr>
              <a:spLocks noChangeAspect="1"/>
            </p:cNvSpPr>
            <p:nvPr>
              <p:custDataLst>
                <p:tags r:id="rId16"/>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0" name="Harvey 1/100 [1]">
              <a:extLst>
                <a:ext uri="{FF2B5EF4-FFF2-40B4-BE49-F238E27FC236}">
                  <a16:creationId xmlns:a16="http://schemas.microsoft.com/office/drawing/2014/main" id="{BACD6AAA-4A1C-46BE-B491-9A4A9C7C56F3}"/>
                </a:ext>
              </a:extLst>
            </p:cNvPr>
            <p:cNvSpPr>
              <a:spLocks noChangeAspect="1"/>
            </p:cNvSpPr>
            <p:nvPr>
              <p:custDataLst>
                <p:tags r:id="rId17"/>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1" name="Harvey 2/100 [2]">
              <a:extLst>
                <a:ext uri="{FF2B5EF4-FFF2-40B4-BE49-F238E27FC236}">
                  <a16:creationId xmlns:a16="http://schemas.microsoft.com/office/drawing/2014/main" id="{701024C3-4DEF-477C-9CFB-100E0303499E}"/>
                </a:ext>
              </a:extLst>
            </p:cNvPr>
            <p:cNvSpPr>
              <a:spLocks noChangeAspect="1"/>
            </p:cNvSpPr>
            <p:nvPr>
              <p:custDataLst>
                <p:tags r:id="rId18"/>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2" name="Harvey 3/100 [3]">
              <a:extLst>
                <a:ext uri="{FF2B5EF4-FFF2-40B4-BE49-F238E27FC236}">
                  <a16:creationId xmlns:a16="http://schemas.microsoft.com/office/drawing/2014/main" id="{46A461CD-8D28-4422-AF2A-8267EFA51CAD}"/>
                </a:ext>
              </a:extLst>
            </p:cNvPr>
            <p:cNvSpPr>
              <a:spLocks noChangeAspect="1"/>
            </p:cNvSpPr>
            <p:nvPr>
              <p:custDataLst>
                <p:tags r:id="rId19"/>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3" name="Harvey 4/100 [4]">
              <a:extLst>
                <a:ext uri="{FF2B5EF4-FFF2-40B4-BE49-F238E27FC236}">
                  <a16:creationId xmlns:a16="http://schemas.microsoft.com/office/drawing/2014/main" id="{0A337C3A-F021-437D-9E3D-FDE5AF266029}"/>
                </a:ext>
              </a:extLst>
            </p:cNvPr>
            <p:cNvSpPr>
              <a:spLocks noChangeAspect="1"/>
            </p:cNvSpPr>
            <p:nvPr>
              <p:custDataLst>
                <p:tags r:id="rId20"/>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5" name="Harvey 5/100 [5]">
              <a:extLst>
                <a:ext uri="{FF2B5EF4-FFF2-40B4-BE49-F238E27FC236}">
                  <a16:creationId xmlns:a16="http://schemas.microsoft.com/office/drawing/2014/main" id="{BDF66AF7-3D75-4118-B7E6-241B2C41B2C9}"/>
                </a:ext>
              </a:extLst>
            </p:cNvPr>
            <p:cNvSpPr>
              <a:spLocks noChangeAspect="1"/>
            </p:cNvSpPr>
            <p:nvPr>
              <p:custDataLst>
                <p:tags r:id="rId21"/>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6" name="Harvey 6/100 [6]">
              <a:extLst>
                <a:ext uri="{FF2B5EF4-FFF2-40B4-BE49-F238E27FC236}">
                  <a16:creationId xmlns:a16="http://schemas.microsoft.com/office/drawing/2014/main" id="{E74E7438-4315-4097-9BA7-F0CE3252AC14}"/>
                </a:ext>
              </a:extLst>
            </p:cNvPr>
            <p:cNvSpPr>
              <a:spLocks noChangeAspect="1"/>
            </p:cNvSpPr>
            <p:nvPr>
              <p:custDataLst>
                <p:tags r:id="rId22"/>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7" name="Harvey 7/100 [7]">
              <a:extLst>
                <a:ext uri="{FF2B5EF4-FFF2-40B4-BE49-F238E27FC236}">
                  <a16:creationId xmlns:a16="http://schemas.microsoft.com/office/drawing/2014/main" id="{FEBA4E91-97BB-4DAC-B193-66FA4828DB26}"/>
                </a:ext>
              </a:extLst>
            </p:cNvPr>
            <p:cNvSpPr>
              <a:spLocks noChangeAspect="1"/>
            </p:cNvSpPr>
            <p:nvPr>
              <p:custDataLst>
                <p:tags r:id="rId23"/>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8" name="Harvey 8/100 [8]">
              <a:extLst>
                <a:ext uri="{FF2B5EF4-FFF2-40B4-BE49-F238E27FC236}">
                  <a16:creationId xmlns:a16="http://schemas.microsoft.com/office/drawing/2014/main" id="{EEB85E02-177B-40CF-B926-A4423CC7C827}"/>
                </a:ext>
              </a:extLst>
            </p:cNvPr>
            <p:cNvSpPr>
              <a:spLocks noChangeAspect="1"/>
            </p:cNvSpPr>
            <p:nvPr>
              <p:custDataLst>
                <p:tags r:id="rId24"/>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39" name="Harvey 9/100 [9]">
              <a:extLst>
                <a:ext uri="{FF2B5EF4-FFF2-40B4-BE49-F238E27FC236}">
                  <a16:creationId xmlns:a16="http://schemas.microsoft.com/office/drawing/2014/main" id="{C133BC7F-B0E3-404F-92D1-BB930C4F3311}"/>
                </a:ext>
              </a:extLst>
            </p:cNvPr>
            <p:cNvSpPr>
              <a:spLocks noChangeAspect="1"/>
            </p:cNvSpPr>
            <p:nvPr>
              <p:custDataLst>
                <p:tags r:id="rId25"/>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0" name="Harvey 10/100 [10]">
              <a:extLst>
                <a:ext uri="{FF2B5EF4-FFF2-40B4-BE49-F238E27FC236}">
                  <a16:creationId xmlns:a16="http://schemas.microsoft.com/office/drawing/2014/main" id="{F2FB72A6-CDF7-48B3-A3B8-5A5FC061802C}"/>
                </a:ext>
              </a:extLst>
            </p:cNvPr>
            <p:cNvSpPr>
              <a:spLocks noChangeAspect="1"/>
            </p:cNvSpPr>
            <p:nvPr>
              <p:custDataLst>
                <p:tags r:id="rId26"/>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1" name="Harvey 11/100 [11]">
              <a:extLst>
                <a:ext uri="{FF2B5EF4-FFF2-40B4-BE49-F238E27FC236}">
                  <a16:creationId xmlns:a16="http://schemas.microsoft.com/office/drawing/2014/main" id="{F3110C8B-1B18-4579-AB3F-0F4A0840CF38}"/>
                </a:ext>
              </a:extLst>
            </p:cNvPr>
            <p:cNvSpPr>
              <a:spLocks noChangeAspect="1"/>
            </p:cNvSpPr>
            <p:nvPr>
              <p:custDataLst>
                <p:tags r:id="rId27"/>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2" name="Harvey 12/100 [12]">
              <a:extLst>
                <a:ext uri="{FF2B5EF4-FFF2-40B4-BE49-F238E27FC236}">
                  <a16:creationId xmlns:a16="http://schemas.microsoft.com/office/drawing/2014/main" id="{84A1B722-E5AC-45F7-9498-7FF502B6FA2B}"/>
                </a:ext>
              </a:extLst>
            </p:cNvPr>
            <p:cNvSpPr>
              <a:spLocks noChangeAspect="1"/>
            </p:cNvSpPr>
            <p:nvPr>
              <p:custDataLst>
                <p:tags r:id="rId28"/>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3" name="Harvey 13/100 [13]">
              <a:extLst>
                <a:ext uri="{FF2B5EF4-FFF2-40B4-BE49-F238E27FC236}">
                  <a16:creationId xmlns:a16="http://schemas.microsoft.com/office/drawing/2014/main" id="{A5599F20-B957-4DF9-8B04-F2B77AAF0BDB}"/>
                </a:ext>
              </a:extLst>
            </p:cNvPr>
            <p:cNvSpPr>
              <a:spLocks noChangeAspect="1"/>
            </p:cNvSpPr>
            <p:nvPr>
              <p:custDataLst>
                <p:tags r:id="rId29"/>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4" name="Harvey 14/100 [14]">
              <a:extLst>
                <a:ext uri="{FF2B5EF4-FFF2-40B4-BE49-F238E27FC236}">
                  <a16:creationId xmlns:a16="http://schemas.microsoft.com/office/drawing/2014/main" id="{F74357FC-EB3D-46C4-B56A-5007C9F4FB84}"/>
                </a:ext>
              </a:extLst>
            </p:cNvPr>
            <p:cNvSpPr>
              <a:spLocks noChangeAspect="1"/>
            </p:cNvSpPr>
            <p:nvPr>
              <p:custDataLst>
                <p:tags r:id="rId30"/>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5" name="Harvey 15/100 [15]">
              <a:extLst>
                <a:ext uri="{FF2B5EF4-FFF2-40B4-BE49-F238E27FC236}">
                  <a16:creationId xmlns:a16="http://schemas.microsoft.com/office/drawing/2014/main" id="{32E8E8F3-9DBC-46F4-9700-CAF071913650}"/>
                </a:ext>
              </a:extLst>
            </p:cNvPr>
            <p:cNvSpPr>
              <a:spLocks noChangeAspect="1"/>
            </p:cNvSpPr>
            <p:nvPr>
              <p:custDataLst>
                <p:tags r:id="rId31"/>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6" name="Harvey 16/100 [16]">
              <a:extLst>
                <a:ext uri="{FF2B5EF4-FFF2-40B4-BE49-F238E27FC236}">
                  <a16:creationId xmlns:a16="http://schemas.microsoft.com/office/drawing/2014/main" id="{71360883-3CF3-4439-9568-E456C60454A8}"/>
                </a:ext>
              </a:extLst>
            </p:cNvPr>
            <p:cNvSpPr>
              <a:spLocks noChangeAspect="1"/>
            </p:cNvSpPr>
            <p:nvPr>
              <p:custDataLst>
                <p:tags r:id="rId32"/>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7" name="Harvey 17/100 [17]">
              <a:extLst>
                <a:ext uri="{FF2B5EF4-FFF2-40B4-BE49-F238E27FC236}">
                  <a16:creationId xmlns:a16="http://schemas.microsoft.com/office/drawing/2014/main" id="{AE88FC9E-FB95-4413-AE3E-B8BF504735B5}"/>
                </a:ext>
              </a:extLst>
            </p:cNvPr>
            <p:cNvSpPr>
              <a:spLocks noChangeAspect="1"/>
            </p:cNvSpPr>
            <p:nvPr>
              <p:custDataLst>
                <p:tags r:id="rId33"/>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8" name="Harvey 18/100 [18]">
              <a:extLst>
                <a:ext uri="{FF2B5EF4-FFF2-40B4-BE49-F238E27FC236}">
                  <a16:creationId xmlns:a16="http://schemas.microsoft.com/office/drawing/2014/main" id="{62593B83-E4BE-4CE8-9B0B-25AF9B7D4254}"/>
                </a:ext>
              </a:extLst>
            </p:cNvPr>
            <p:cNvSpPr>
              <a:spLocks noChangeAspect="1"/>
            </p:cNvSpPr>
            <p:nvPr>
              <p:custDataLst>
                <p:tags r:id="rId34"/>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49" name="Harvey 19/100 [19]">
              <a:extLst>
                <a:ext uri="{FF2B5EF4-FFF2-40B4-BE49-F238E27FC236}">
                  <a16:creationId xmlns:a16="http://schemas.microsoft.com/office/drawing/2014/main" id="{CD41838E-0172-403D-9B68-FD51310F5400}"/>
                </a:ext>
              </a:extLst>
            </p:cNvPr>
            <p:cNvSpPr>
              <a:spLocks noChangeAspect="1"/>
            </p:cNvSpPr>
            <p:nvPr>
              <p:custDataLst>
                <p:tags r:id="rId35"/>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0" name="Harvey 20/100 [20]">
              <a:extLst>
                <a:ext uri="{FF2B5EF4-FFF2-40B4-BE49-F238E27FC236}">
                  <a16:creationId xmlns:a16="http://schemas.microsoft.com/office/drawing/2014/main" id="{EDE3F4CF-CB3E-40C2-B070-AC09F1E8FBD5}"/>
                </a:ext>
              </a:extLst>
            </p:cNvPr>
            <p:cNvSpPr>
              <a:spLocks noChangeAspect="1"/>
            </p:cNvSpPr>
            <p:nvPr>
              <p:custDataLst>
                <p:tags r:id="rId36"/>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1" name="Harvey 21/100 [21]">
              <a:extLst>
                <a:ext uri="{FF2B5EF4-FFF2-40B4-BE49-F238E27FC236}">
                  <a16:creationId xmlns:a16="http://schemas.microsoft.com/office/drawing/2014/main" id="{CD8E25E7-83D2-4F78-92A7-435281704491}"/>
                </a:ext>
              </a:extLst>
            </p:cNvPr>
            <p:cNvSpPr>
              <a:spLocks noChangeAspect="1"/>
            </p:cNvSpPr>
            <p:nvPr>
              <p:custDataLst>
                <p:tags r:id="rId37"/>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2" name="Harvey 22/100 [22]">
              <a:extLst>
                <a:ext uri="{FF2B5EF4-FFF2-40B4-BE49-F238E27FC236}">
                  <a16:creationId xmlns:a16="http://schemas.microsoft.com/office/drawing/2014/main" id="{C6A696FB-9EFC-47F6-9860-247C48C1FC3D}"/>
                </a:ext>
              </a:extLst>
            </p:cNvPr>
            <p:cNvSpPr>
              <a:spLocks noChangeAspect="1"/>
            </p:cNvSpPr>
            <p:nvPr>
              <p:custDataLst>
                <p:tags r:id="rId38"/>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3" name="Harvey 23/100 [23]">
              <a:extLst>
                <a:ext uri="{FF2B5EF4-FFF2-40B4-BE49-F238E27FC236}">
                  <a16:creationId xmlns:a16="http://schemas.microsoft.com/office/drawing/2014/main" id="{252958D2-EE89-4FBF-BF7B-C8AFAD704413}"/>
                </a:ext>
              </a:extLst>
            </p:cNvPr>
            <p:cNvSpPr>
              <a:spLocks noChangeAspect="1"/>
            </p:cNvSpPr>
            <p:nvPr>
              <p:custDataLst>
                <p:tags r:id="rId39"/>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4" name="Harvey 24/100 [24]">
              <a:extLst>
                <a:ext uri="{FF2B5EF4-FFF2-40B4-BE49-F238E27FC236}">
                  <a16:creationId xmlns:a16="http://schemas.microsoft.com/office/drawing/2014/main" id="{314E82DC-04B6-406C-9D65-1115F4D2AA22}"/>
                </a:ext>
              </a:extLst>
            </p:cNvPr>
            <p:cNvSpPr>
              <a:spLocks noChangeAspect="1"/>
            </p:cNvSpPr>
            <p:nvPr>
              <p:custDataLst>
                <p:tags r:id="rId40"/>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5" name="Harvey 25/100 [25]">
              <a:extLst>
                <a:ext uri="{FF2B5EF4-FFF2-40B4-BE49-F238E27FC236}">
                  <a16:creationId xmlns:a16="http://schemas.microsoft.com/office/drawing/2014/main" id="{669D1B60-A74F-4296-8610-F3DCDDC15022}"/>
                </a:ext>
              </a:extLst>
            </p:cNvPr>
            <p:cNvSpPr>
              <a:spLocks noChangeAspect="1"/>
            </p:cNvSpPr>
            <p:nvPr>
              <p:custDataLst>
                <p:tags r:id="rId41"/>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6" name="Harvey 26/100 [26]">
              <a:extLst>
                <a:ext uri="{FF2B5EF4-FFF2-40B4-BE49-F238E27FC236}">
                  <a16:creationId xmlns:a16="http://schemas.microsoft.com/office/drawing/2014/main" id="{FF6DD112-04B6-4656-AB9D-1F9950FEE2D9}"/>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7" name="Harvey 27/100 [27]">
              <a:extLst>
                <a:ext uri="{FF2B5EF4-FFF2-40B4-BE49-F238E27FC236}">
                  <a16:creationId xmlns:a16="http://schemas.microsoft.com/office/drawing/2014/main" id="{E2928B53-FC5C-427C-AE65-9286773D84B2}"/>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8" name="Harvey 28/100 [28]">
              <a:extLst>
                <a:ext uri="{FF2B5EF4-FFF2-40B4-BE49-F238E27FC236}">
                  <a16:creationId xmlns:a16="http://schemas.microsoft.com/office/drawing/2014/main" id="{D8CF4F20-8FEC-47FF-9B86-E818143B2C19}"/>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59" name="Harvey 29/100 [29]">
              <a:extLst>
                <a:ext uri="{FF2B5EF4-FFF2-40B4-BE49-F238E27FC236}">
                  <a16:creationId xmlns:a16="http://schemas.microsoft.com/office/drawing/2014/main" id="{E1AF074D-4599-4D0E-8078-66303FEBDE44}"/>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0" name="Harvey 30/100 [30]">
              <a:extLst>
                <a:ext uri="{FF2B5EF4-FFF2-40B4-BE49-F238E27FC236}">
                  <a16:creationId xmlns:a16="http://schemas.microsoft.com/office/drawing/2014/main" id="{2DF9C982-C062-4899-8A5F-20F49AD9E1B5}"/>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1" name="Harvey 31/100 [31]">
              <a:extLst>
                <a:ext uri="{FF2B5EF4-FFF2-40B4-BE49-F238E27FC236}">
                  <a16:creationId xmlns:a16="http://schemas.microsoft.com/office/drawing/2014/main" id="{E98CD797-9DD9-4143-9058-D1ABF95E7406}"/>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2" name="Harvey 32/100 [32]">
              <a:extLst>
                <a:ext uri="{FF2B5EF4-FFF2-40B4-BE49-F238E27FC236}">
                  <a16:creationId xmlns:a16="http://schemas.microsoft.com/office/drawing/2014/main" id="{39029FE4-844F-47DA-8FEF-FB68673FF10C}"/>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3" name="Harvey 33/100 [33]">
              <a:extLst>
                <a:ext uri="{FF2B5EF4-FFF2-40B4-BE49-F238E27FC236}">
                  <a16:creationId xmlns:a16="http://schemas.microsoft.com/office/drawing/2014/main" id="{B99AA4D4-9C74-447B-89EF-8FD268FF95EE}"/>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4" name="Harvey 34/100 [34]">
              <a:extLst>
                <a:ext uri="{FF2B5EF4-FFF2-40B4-BE49-F238E27FC236}">
                  <a16:creationId xmlns:a16="http://schemas.microsoft.com/office/drawing/2014/main" id="{0880CCDE-4DDE-49A8-AFB2-FDDCE314B4D3}"/>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5" name="Harvey 35/100 [35]">
              <a:extLst>
                <a:ext uri="{FF2B5EF4-FFF2-40B4-BE49-F238E27FC236}">
                  <a16:creationId xmlns:a16="http://schemas.microsoft.com/office/drawing/2014/main" id="{F37E834A-F9D8-4623-BC85-60359856CCD0}"/>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6" name="Harvey 36/100 [36]">
              <a:extLst>
                <a:ext uri="{FF2B5EF4-FFF2-40B4-BE49-F238E27FC236}">
                  <a16:creationId xmlns:a16="http://schemas.microsoft.com/office/drawing/2014/main" id="{15163940-B229-4368-B727-3714123C78AB}"/>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7" name="Harvey 37/100 [37]">
              <a:extLst>
                <a:ext uri="{FF2B5EF4-FFF2-40B4-BE49-F238E27FC236}">
                  <a16:creationId xmlns:a16="http://schemas.microsoft.com/office/drawing/2014/main" id="{64BAECDC-27C7-4333-B9D8-59DE42A1B1AA}"/>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8" name="Harvey 38/100 [38]">
              <a:extLst>
                <a:ext uri="{FF2B5EF4-FFF2-40B4-BE49-F238E27FC236}">
                  <a16:creationId xmlns:a16="http://schemas.microsoft.com/office/drawing/2014/main" id="{4F018A0A-A74A-4E47-BC47-203679D4F8C0}"/>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69" name="Harvey 39/100 [39]">
              <a:extLst>
                <a:ext uri="{FF2B5EF4-FFF2-40B4-BE49-F238E27FC236}">
                  <a16:creationId xmlns:a16="http://schemas.microsoft.com/office/drawing/2014/main" id="{ACA75957-9FDB-46A2-82EC-77103CBEAC52}"/>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0" name="Harvey 40/100 [40]">
              <a:extLst>
                <a:ext uri="{FF2B5EF4-FFF2-40B4-BE49-F238E27FC236}">
                  <a16:creationId xmlns:a16="http://schemas.microsoft.com/office/drawing/2014/main" id="{025DFA7F-A073-422A-8D20-E27D1ABE4342}"/>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1" name="Harvey 41/100 [41]">
              <a:extLst>
                <a:ext uri="{FF2B5EF4-FFF2-40B4-BE49-F238E27FC236}">
                  <a16:creationId xmlns:a16="http://schemas.microsoft.com/office/drawing/2014/main" id="{BF311CE9-A4CB-4965-8F0F-5B6811E9FB20}"/>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2" name="Harvey 42/100 [42]">
              <a:extLst>
                <a:ext uri="{FF2B5EF4-FFF2-40B4-BE49-F238E27FC236}">
                  <a16:creationId xmlns:a16="http://schemas.microsoft.com/office/drawing/2014/main" id="{1B415A3D-1E85-4E6A-8BAB-3BB56600BA4F}"/>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3" name="Harvey 43/100 [43]">
              <a:extLst>
                <a:ext uri="{FF2B5EF4-FFF2-40B4-BE49-F238E27FC236}">
                  <a16:creationId xmlns:a16="http://schemas.microsoft.com/office/drawing/2014/main" id="{7EAD6077-4487-4E7D-846D-445E65B5291C}"/>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4" name="Harvey 44/100 [44]">
              <a:extLst>
                <a:ext uri="{FF2B5EF4-FFF2-40B4-BE49-F238E27FC236}">
                  <a16:creationId xmlns:a16="http://schemas.microsoft.com/office/drawing/2014/main" id="{4B57ADAF-4A83-4CB4-8920-E2B9F994E83E}"/>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5" name="Harvey 45/100 [45]">
              <a:extLst>
                <a:ext uri="{FF2B5EF4-FFF2-40B4-BE49-F238E27FC236}">
                  <a16:creationId xmlns:a16="http://schemas.microsoft.com/office/drawing/2014/main" id="{FF3E5416-AC43-4CBB-A32A-A966ED03106F}"/>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6" name="Harvey 46/100 [46]">
              <a:extLst>
                <a:ext uri="{FF2B5EF4-FFF2-40B4-BE49-F238E27FC236}">
                  <a16:creationId xmlns:a16="http://schemas.microsoft.com/office/drawing/2014/main" id="{49AFF9C1-C19A-487C-A4C1-47DA87277C3B}"/>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7" name="Harvey 47/100 [47]">
              <a:extLst>
                <a:ext uri="{FF2B5EF4-FFF2-40B4-BE49-F238E27FC236}">
                  <a16:creationId xmlns:a16="http://schemas.microsoft.com/office/drawing/2014/main" id="{F35AEE09-D82F-438F-9D01-96C6876241F1}"/>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8" name="Harvey 48/100 [48]">
              <a:extLst>
                <a:ext uri="{FF2B5EF4-FFF2-40B4-BE49-F238E27FC236}">
                  <a16:creationId xmlns:a16="http://schemas.microsoft.com/office/drawing/2014/main" id="{4FC3325B-EEB2-4420-9715-1149CEACE9AC}"/>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79" name="Harvey 49/100 [49]">
              <a:extLst>
                <a:ext uri="{FF2B5EF4-FFF2-40B4-BE49-F238E27FC236}">
                  <a16:creationId xmlns:a16="http://schemas.microsoft.com/office/drawing/2014/main" id="{3BE00D50-8FCE-4E11-AA24-10B621732F20}"/>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0" name="Harvey 50/100 [50]">
              <a:extLst>
                <a:ext uri="{FF2B5EF4-FFF2-40B4-BE49-F238E27FC236}">
                  <a16:creationId xmlns:a16="http://schemas.microsoft.com/office/drawing/2014/main" id="{97083993-8BFD-443F-A3A3-D28EF389CE2B}"/>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1" name="Harvey 51/100 [51]">
              <a:extLst>
                <a:ext uri="{FF2B5EF4-FFF2-40B4-BE49-F238E27FC236}">
                  <a16:creationId xmlns:a16="http://schemas.microsoft.com/office/drawing/2014/main" id="{BDE38762-18E9-47FF-895E-325F5976ECAA}"/>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2" name="Harvey 52/100 [52]">
              <a:extLst>
                <a:ext uri="{FF2B5EF4-FFF2-40B4-BE49-F238E27FC236}">
                  <a16:creationId xmlns:a16="http://schemas.microsoft.com/office/drawing/2014/main" id="{785EAA21-FBCD-46DC-8430-7AB12F5A66AF}"/>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3" name="Harvey 53/100 [53]">
              <a:extLst>
                <a:ext uri="{FF2B5EF4-FFF2-40B4-BE49-F238E27FC236}">
                  <a16:creationId xmlns:a16="http://schemas.microsoft.com/office/drawing/2014/main" id="{858D54BA-F4A5-4C67-830E-E85FF6EE735D}"/>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4" name="Harvey 54/100 [54]">
              <a:extLst>
                <a:ext uri="{FF2B5EF4-FFF2-40B4-BE49-F238E27FC236}">
                  <a16:creationId xmlns:a16="http://schemas.microsoft.com/office/drawing/2014/main" id="{AC41BD7B-E1FA-4AED-B11C-E03936A672E6}"/>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5" name="Harvey 55/100 [55]">
              <a:extLst>
                <a:ext uri="{FF2B5EF4-FFF2-40B4-BE49-F238E27FC236}">
                  <a16:creationId xmlns:a16="http://schemas.microsoft.com/office/drawing/2014/main" id="{BAF901A0-5FD1-4B29-9AF9-DB8B19412429}"/>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6" name="Harvey 56/100 [56]">
              <a:extLst>
                <a:ext uri="{FF2B5EF4-FFF2-40B4-BE49-F238E27FC236}">
                  <a16:creationId xmlns:a16="http://schemas.microsoft.com/office/drawing/2014/main" id="{3EFF555D-6B7F-481F-ADC2-746953BA7F97}"/>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7" name="Harvey 57/100 [57]">
              <a:extLst>
                <a:ext uri="{FF2B5EF4-FFF2-40B4-BE49-F238E27FC236}">
                  <a16:creationId xmlns:a16="http://schemas.microsoft.com/office/drawing/2014/main" id="{A4D3BE31-8C07-4912-AB8B-8331A665C238}"/>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8" name="Harvey 58/100 [58]">
              <a:extLst>
                <a:ext uri="{FF2B5EF4-FFF2-40B4-BE49-F238E27FC236}">
                  <a16:creationId xmlns:a16="http://schemas.microsoft.com/office/drawing/2014/main" id="{E7B5A5D9-6DD2-4B0A-9557-7A7AF774103E}"/>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89" name="Harvey 59/100 [59]">
              <a:extLst>
                <a:ext uri="{FF2B5EF4-FFF2-40B4-BE49-F238E27FC236}">
                  <a16:creationId xmlns:a16="http://schemas.microsoft.com/office/drawing/2014/main" id="{88458C0E-D234-4C86-A6CC-B8CD6C445F00}"/>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0" name="Harvey 60/100 [60]">
              <a:extLst>
                <a:ext uri="{FF2B5EF4-FFF2-40B4-BE49-F238E27FC236}">
                  <a16:creationId xmlns:a16="http://schemas.microsoft.com/office/drawing/2014/main" id="{0924D2C6-D224-49FD-A4B8-312AFD605E78}"/>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1" name="Harvey 61/100 [61]">
              <a:extLst>
                <a:ext uri="{FF2B5EF4-FFF2-40B4-BE49-F238E27FC236}">
                  <a16:creationId xmlns:a16="http://schemas.microsoft.com/office/drawing/2014/main" id="{F9FB23C2-D568-49AC-B8FD-0480EB019739}"/>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2" name="Harvey 62/100 [62]">
              <a:extLst>
                <a:ext uri="{FF2B5EF4-FFF2-40B4-BE49-F238E27FC236}">
                  <a16:creationId xmlns:a16="http://schemas.microsoft.com/office/drawing/2014/main" id="{9EF3159D-F4FB-4032-BCCB-55E6ED5EEFC7}"/>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3" name="Harvey 63/100 [63]">
              <a:extLst>
                <a:ext uri="{FF2B5EF4-FFF2-40B4-BE49-F238E27FC236}">
                  <a16:creationId xmlns:a16="http://schemas.microsoft.com/office/drawing/2014/main" id="{9362C8EA-6D15-4E0C-8AE9-B1B50EB297B8}"/>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4" name="Harvey 64/100 [64]">
              <a:extLst>
                <a:ext uri="{FF2B5EF4-FFF2-40B4-BE49-F238E27FC236}">
                  <a16:creationId xmlns:a16="http://schemas.microsoft.com/office/drawing/2014/main" id="{91EB375D-1444-4BE3-A696-66272A1564CD}"/>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5" name="Harvey 65/100 [65]">
              <a:extLst>
                <a:ext uri="{FF2B5EF4-FFF2-40B4-BE49-F238E27FC236}">
                  <a16:creationId xmlns:a16="http://schemas.microsoft.com/office/drawing/2014/main" id="{9A3002B1-5D17-4BCB-9A44-B2FB4025D02F}"/>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6" name="Harvey 66/100 [66]">
              <a:extLst>
                <a:ext uri="{FF2B5EF4-FFF2-40B4-BE49-F238E27FC236}">
                  <a16:creationId xmlns:a16="http://schemas.microsoft.com/office/drawing/2014/main" id="{E5F2FDE4-04B2-4A45-A685-14E0C51883A5}"/>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7" name="Harvey 67/100 [67]">
              <a:extLst>
                <a:ext uri="{FF2B5EF4-FFF2-40B4-BE49-F238E27FC236}">
                  <a16:creationId xmlns:a16="http://schemas.microsoft.com/office/drawing/2014/main" id="{D399A169-3845-4CD5-A62C-F4586F1FAFE8}"/>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8" name="Harvey 68/100 [68]">
              <a:extLst>
                <a:ext uri="{FF2B5EF4-FFF2-40B4-BE49-F238E27FC236}">
                  <a16:creationId xmlns:a16="http://schemas.microsoft.com/office/drawing/2014/main" id="{E12F5173-9960-47F5-9A91-B043294E14CB}"/>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99" name="Harvey 69/100 [69]">
              <a:extLst>
                <a:ext uri="{FF2B5EF4-FFF2-40B4-BE49-F238E27FC236}">
                  <a16:creationId xmlns:a16="http://schemas.microsoft.com/office/drawing/2014/main" id="{DD9B9229-3D3A-4706-BEEC-04C19A30C5C3}"/>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0" name="Harvey 70/100 [70]">
              <a:extLst>
                <a:ext uri="{FF2B5EF4-FFF2-40B4-BE49-F238E27FC236}">
                  <a16:creationId xmlns:a16="http://schemas.microsoft.com/office/drawing/2014/main" id="{795A4CC8-0C08-491C-8D7F-95EC8E0E25B8}"/>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1" name="Harvey 71/100 [71]">
              <a:extLst>
                <a:ext uri="{FF2B5EF4-FFF2-40B4-BE49-F238E27FC236}">
                  <a16:creationId xmlns:a16="http://schemas.microsoft.com/office/drawing/2014/main" id="{91862A76-5FCC-4C25-9A3F-A10651AC7725}"/>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2" name="Harvey 72/100 [72]">
              <a:extLst>
                <a:ext uri="{FF2B5EF4-FFF2-40B4-BE49-F238E27FC236}">
                  <a16:creationId xmlns:a16="http://schemas.microsoft.com/office/drawing/2014/main" id="{46969644-17D9-45C9-A88A-9A88622DCE45}"/>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3" name="Harvey 73/100 [73]">
              <a:extLst>
                <a:ext uri="{FF2B5EF4-FFF2-40B4-BE49-F238E27FC236}">
                  <a16:creationId xmlns:a16="http://schemas.microsoft.com/office/drawing/2014/main" id="{F89621F9-3ABB-450D-913E-7B467F289A9B}"/>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4" name="Harvey 74/100 [74]">
              <a:extLst>
                <a:ext uri="{FF2B5EF4-FFF2-40B4-BE49-F238E27FC236}">
                  <a16:creationId xmlns:a16="http://schemas.microsoft.com/office/drawing/2014/main" id="{89EE4B1F-E703-471D-8307-BFB9EDEDB9F7}"/>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5" name="Harvey 75/100 [75]">
              <a:extLst>
                <a:ext uri="{FF2B5EF4-FFF2-40B4-BE49-F238E27FC236}">
                  <a16:creationId xmlns:a16="http://schemas.microsoft.com/office/drawing/2014/main" id="{8AB2EEA8-04AC-4B6C-8D90-28093DB647E6}"/>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6" name="Harvey 76/100 [76]">
              <a:extLst>
                <a:ext uri="{FF2B5EF4-FFF2-40B4-BE49-F238E27FC236}">
                  <a16:creationId xmlns:a16="http://schemas.microsoft.com/office/drawing/2014/main" id="{6F4E00F2-EA6F-4809-B2FD-4CE3ABE8C480}"/>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7" name="Harvey 77/100 [77]">
              <a:extLst>
                <a:ext uri="{FF2B5EF4-FFF2-40B4-BE49-F238E27FC236}">
                  <a16:creationId xmlns:a16="http://schemas.microsoft.com/office/drawing/2014/main" id="{CF5CA593-7B87-4492-9B35-2255514CB496}"/>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8" name="Harvey 78/100 [78]">
              <a:extLst>
                <a:ext uri="{FF2B5EF4-FFF2-40B4-BE49-F238E27FC236}">
                  <a16:creationId xmlns:a16="http://schemas.microsoft.com/office/drawing/2014/main" id="{8C036464-458E-48D4-BAC8-84819F820C60}"/>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09" name="Harvey 79/100 [79]">
              <a:extLst>
                <a:ext uri="{FF2B5EF4-FFF2-40B4-BE49-F238E27FC236}">
                  <a16:creationId xmlns:a16="http://schemas.microsoft.com/office/drawing/2014/main" id="{6FD5AC00-8293-447C-B728-B963DD67B1C2}"/>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0" name="Harvey 80/100 [80]">
              <a:extLst>
                <a:ext uri="{FF2B5EF4-FFF2-40B4-BE49-F238E27FC236}">
                  <a16:creationId xmlns:a16="http://schemas.microsoft.com/office/drawing/2014/main" id="{29C0F859-BC49-430F-8C59-C0B9109E47A3}"/>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1" name="Harvey 81/100 [81]">
              <a:extLst>
                <a:ext uri="{FF2B5EF4-FFF2-40B4-BE49-F238E27FC236}">
                  <a16:creationId xmlns:a16="http://schemas.microsoft.com/office/drawing/2014/main" id="{F78719E3-0417-4867-B70D-21538B3AC36E}"/>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2" name="Harvey 82/100 [82]">
              <a:extLst>
                <a:ext uri="{FF2B5EF4-FFF2-40B4-BE49-F238E27FC236}">
                  <a16:creationId xmlns:a16="http://schemas.microsoft.com/office/drawing/2014/main" id="{9C5D0905-7412-4C75-BC20-E51105CA783D}"/>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3" name="Harvey 83/100 [83]">
              <a:extLst>
                <a:ext uri="{FF2B5EF4-FFF2-40B4-BE49-F238E27FC236}">
                  <a16:creationId xmlns:a16="http://schemas.microsoft.com/office/drawing/2014/main" id="{96AA2E20-CC65-4632-B3D4-93E962B59D4C}"/>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4" name="Harvey 84/100 [84]">
              <a:extLst>
                <a:ext uri="{FF2B5EF4-FFF2-40B4-BE49-F238E27FC236}">
                  <a16:creationId xmlns:a16="http://schemas.microsoft.com/office/drawing/2014/main" id="{9B4360A3-E0B2-48F7-B5A8-D24513748A82}"/>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5" name="Harvey 85/100 [85]">
              <a:extLst>
                <a:ext uri="{FF2B5EF4-FFF2-40B4-BE49-F238E27FC236}">
                  <a16:creationId xmlns:a16="http://schemas.microsoft.com/office/drawing/2014/main" id="{D694B21E-EEA0-48FA-A35C-7B6570B3F861}"/>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6" name="Harvey 86/100 [86]">
              <a:extLst>
                <a:ext uri="{FF2B5EF4-FFF2-40B4-BE49-F238E27FC236}">
                  <a16:creationId xmlns:a16="http://schemas.microsoft.com/office/drawing/2014/main" id="{85E1AF41-C21D-4514-B37E-CC830BC09C0A}"/>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7" name="Harvey 87/100 [87]">
              <a:extLst>
                <a:ext uri="{FF2B5EF4-FFF2-40B4-BE49-F238E27FC236}">
                  <a16:creationId xmlns:a16="http://schemas.microsoft.com/office/drawing/2014/main" id="{E3948F2E-FD5F-4107-B122-9AC75FE0CD9E}"/>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8" name="Harvey 88/100 [88]">
              <a:extLst>
                <a:ext uri="{FF2B5EF4-FFF2-40B4-BE49-F238E27FC236}">
                  <a16:creationId xmlns:a16="http://schemas.microsoft.com/office/drawing/2014/main" id="{744E57ED-019F-4A8B-A06E-9FB965FEBB23}"/>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19" name="Harvey 89/100 [89]">
              <a:extLst>
                <a:ext uri="{FF2B5EF4-FFF2-40B4-BE49-F238E27FC236}">
                  <a16:creationId xmlns:a16="http://schemas.microsoft.com/office/drawing/2014/main" id="{5567719B-31CA-4A86-801E-E0531122E504}"/>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0" name="Harvey 90/100 [90]">
              <a:extLst>
                <a:ext uri="{FF2B5EF4-FFF2-40B4-BE49-F238E27FC236}">
                  <a16:creationId xmlns:a16="http://schemas.microsoft.com/office/drawing/2014/main" id="{2CD4B3A1-B882-43A6-A4CA-C9FCA394B28B}"/>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1" name="Harvey 91/100 [91]">
              <a:extLst>
                <a:ext uri="{FF2B5EF4-FFF2-40B4-BE49-F238E27FC236}">
                  <a16:creationId xmlns:a16="http://schemas.microsoft.com/office/drawing/2014/main" id="{68606D93-5175-4900-AD89-6D0710AFE75F}"/>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2" name="Harvey 92/100 [92]">
              <a:extLst>
                <a:ext uri="{FF2B5EF4-FFF2-40B4-BE49-F238E27FC236}">
                  <a16:creationId xmlns:a16="http://schemas.microsoft.com/office/drawing/2014/main" id="{7EE30864-DDCC-4BBA-B70A-48810E224581}"/>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3" name="Harvey 93/100 [93]">
              <a:extLst>
                <a:ext uri="{FF2B5EF4-FFF2-40B4-BE49-F238E27FC236}">
                  <a16:creationId xmlns:a16="http://schemas.microsoft.com/office/drawing/2014/main" id="{608CA488-A707-4C7A-9287-9DA9A38ED3D4}"/>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4" name="Harvey 94/100 [94]">
              <a:extLst>
                <a:ext uri="{FF2B5EF4-FFF2-40B4-BE49-F238E27FC236}">
                  <a16:creationId xmlns:a16="http://schemas.microsoft.com/office/drawing/2014/main" id="{FE1836A9-F92A-4F07-BBB8-2274E290E952}"/>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5" name="Harvey 95/100 [95]">
              <a:extLst>
                <a:ext uri="{FF2B5EF4-FFF2-40B4-BE49-F238E27FC236}">
                  <a16:creationId xmlns:a16="http://schemas.microsoft.com/office/drawing/2014/main" id="{3169BE73-7F99-46E3-BDA9-D9BB85BE343E}"/>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6" name="Harvey 96/100 [96]">
              <a:extLst>
                <a:ext uri="{FF2B5EF4-FFF2-40B4-BE49-F238E27FC236}">
                  <a16:creationId xmlns:a16="http://schemas.microsoft.com/office/drawing/2014/main" id="{12E3B5ED-B1AB-4A99-BD20-FF638135BE37}"/>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7" name="Harvey 97/100 [97]">
              <a:extLst>
                <a:ext uri="{FF2B5EF4-FFF2-40B4-BE49-F238E27FC236}">
                  <a16:creationId xmlns:a16="http://schemas.microsoft.com/office/drawing/2014/main" id="{75A7FEAD-6C4B-4F7A-BB60-3A68D96114DE}"/>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8" name="Harvey 98/100 [98]">
              <a:extLst>
                <a:ext uri="{FF2B5EF4-FFF2-40B4-BE49-F238E27FC236}">
                  <a16:creationId xmlns:a16="http://schemas.microsoft.com/office/drawing/2014/main" id="{C4B5128E-9380-4C38-A1EB-CB12E7401609}"/>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29" name="Harvey 99/100 [99]">
              <a:extLst>
                <a:ext uri="{FF2B5EF4-FFF2-40B4-BE49-F238E27FC236}">
                  <a16:creationId xmlns:a16="http://schemas.microsoft.com/office/drawing/2014/main" id="{50F634E4-E5B9-4DA6-9F91-8AF5B6ACF1FB}"/>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grpFill/>
            <a:ln w="19050" cmpd="sng">
              <a:solidFill>
                <a:schemeClr val="tx1"/>
              </a:solidFill>
            </a:ln>
          </p:spPr>
          <p:txBody>
            <a:bodyPr/>
            <a:lstStyle/>
            <a:p>
              <a:endParaRPr lang="en-GB" b="0" i="0" dirty="0">
                <a:latin typeface="72 Brand" panose="020B0504030603020204" pitchFamily="34" charset="0"/>
              </a:endParaRPr>
            </a:p>
          </p:txBody>
        </p:sp>
        <p:sp>
          <p:nvSpPr>
            <p:cNvPr id="130" name="Harvey 100/100 [100]">
              <a:extLst>
                <a:ext uri="{FF2B5EF4-FFF2-40B4-BE49-F238E27FC236}">
                  <a16:creationId xmlns:a16="http://schemas.microsoft.com/office/drawing/2014/main" id="{94AA53CD-8233-470E-AFEE-0BCC721BFAE9}"/>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grpFill/>
            <a:ln w="19050" cmpd="sng">
              <a:solidFill>
                <a:schemeClr val="tx1"/>
              </a:solidFill>
            </a:ln>
          </p:spPr>
          <p:txBody>
            <a:bodyPr/>
            <a:lstStyle/>
            <a:p>
              <a:endParaRPr lang="en-GB" b="0" i="0" dirty="0">
                <a:latin typeface="72 Brand" panose="020B0504030603020204" pitchFamily="34" charset="0"/>
              </a:endParaRPr>
            </a:p>
          </p:txBody>
        </p:sp>
      </p:grpSp>
      <p:sp>
        <p:nvSpPr>
          <p:cNvPr id="131" name="Footnote [Placeholder]" hidden="1">
            <a:extLst>
              <a:ext uri="{FF2B5EF4-FFF2-40B4-BE49-F238E27FC236}">
                <a16:creationId xmlns:a16="http://schemas.microsoft.com/office/drawing/2014/main" id="{1B41FB17-6D57-4EE1-9C4C-9C305D5D6BEC}"/>
              </a:ext>
            </a:extLst>
          </p:cNvPr>
          <p:cNvSpPr txBox="1"/>
          <p:nvPr userDrawn="1"/>
        </p:nvSpPr>
        <p:spPr>
          <a:xfrm>
            <a:off x="503238" y="5984668"/>
            <a:ext cx="10188208" cy="138499"/>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900" b="0" i="0" kern="0" dirty="0">
                <a:latin typeface="72 Brand" panose="020B0504030603020204" pitchFamily="34" charset="0"/>
                <a:ea typeface="72 Brand" pitchFamily="34" charset="-128"/>
                <a:cs typeface="72 Brand" pitchFamily="34" charset="-128"/>
              </a:rPr>
              <a:t>(r) Footnote</a:t>
            </a:r>
          </a:p>
        </p:txBody>
      </p:sp>
      <p:sp>
        <p:nvSpPr>
          <p:cNvPr id="133" name="Discussion [Sticker]" hidden="1">
            <a:extLst>
              <a:ext uri="{FF2B5EF4-FFF2-40B4-BE49-F238E27FC236}">
                <a16:creationId xmlns:a16="http://schemas.microsoft.com/office/drawing/2014/main" id="{7C793D27-9296-461C-878D-BA16CBD91587}"/>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72 Brand Medium" panose="02000000000000000000" pitchFamily="2" charset="0"/>
                <a:cs typeface="+mn-cs"/>
              </a:rPr>
              <a:t>For discussion</a:t>
            </a:r>
          </a:p>
        </p:txBody>
      </p:sp>
      <p:sp>
        <p:nvSpPr>
          <p:cNvPr id="134" name="Internal [Sticker]" hidden="1">
            <a:extLst>
              <a:ext uri="{FF2B5EF4-FFF2-40B4-BE49-F238E27FC236}">
                <a16:creationId xmlns:a16="http://schemas.microsoft.com/office/drawing/2014/main" id="{704CE42F-5A9B-4CC0-8048-99928A53C0C4}"/>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mn-ea"/>
                <a:cs typeface="+mn-cs"/>
              </a:rPr>
              <a:t>Internal use only</a:t>
            </a:r>
          </a:p>
        </p:txBody>
      </p:sp>
      <p:sp>
        <p:nvSpPr>
          <p:cNvPr id="135" name="Final [Sticker]" hidden="1">
            <a:extLst>
              <a:ext uri="{FF2B5EF4-FFF2-40B4-BE49-F238E27FC236}">
                <a16:creationId xmlns:a16="http://schemas.microsoft.com/office/drawing/2014/main" id="{348603E9-9858-4213-9B5B-929AD136906A}"/>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mn-ea"/>
                <a:cs typeface="+mn-cs"/>
              </a:rPr>
              <a:t>Final slide</a:t>
            </a:r>
          </a:p>
        </p:txBody>
      </p:sp>
      <p:sp>
        <p:nvSpPr>
          <p:cNvPr id="136" name="Backup [Sticker]" hidden="1">
            <a:extLst>
              <a:ext uri="{FF2B5EF4-FFF2-40B4-BE49-F238E27FC236}">
                <a16:creationId xmlns:a16="http://schemas.microsoft.com/office/drawing/2014/main" id="{7EEB833A-9AFC-4A66-8469-9D3897CE1E66}"/>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mn-ea"/>
                <a:cs typeface="+mn-cs"/>
              </a:rPr>
              <a:t>Backup</a:t>
            </a:r>
          </a:p>
        </p:txBody>
      </p:sp>
      <p:sp>
        <p:nvSpPr>
          <p:cNvPr id="137" name="Update [Sticker]" hidden="1">
            <a:extLst>
              <a:ext uri="{FF2B5EF4-FFF2-40B4-BE49-F238E27FC236}">
                <a16:creationId xmlns:a16="http://schemas.microsoft.com/office/drawing/2014/main" id="{D41FF937-AB04-46EE-82EF-FCE26A919A7B}"/>
              </a:ext>
            </a:extLst>
          </p:cNvPr>
          <p:cNvSpPr>
            <a:spLocks/>
          </p:cNvSpPr>
          <p:nvPr userDrawn="1"/>
        </p:nvSpPr>
        <p:spPr>
          <a:xfrm>
            <a:off x="10071105" y="896921"/>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ea typeface="+mn-ea"/>
                <a:cs typeface="+mn-cs"/>
              </a:rPr>
              <a:t>Update data</a:t>
            </a:r>
          </a:p>
        </p:txBody>
      </p:sp>
      <p:sp>
        <p:nvSpPr>
          <p:cNvPr id="138" name="Dummy [Sticker]" hidden="1">
            <a:extLst>
              <a:ext uri="{FF2B5EF4-FFF2-40B4-BE49-F238E27FC236}">
                <a16:creationId xmlns:a16="http://schemas.microsoft.com/office/drawing/2014/main" id="{06C5579C-7A02-48D6-A733-4B9E6D9F1443}"/>
              </a:ext>
            </a:extLst>
          </p:cNvPr>
          <p:cNvSpPr>
            <a:spLocks/>
          </p:cNvSpPr>
          <p:nvPr userDrawn="1"/>
        </p:nvSpPr>
        <p:spPr>
          <a:xfrm>
            <a:off x="10071105" y="896920"/>
            <a:ext cx="2124070" cy="295649"/>
          </a:xfrm>
          <a:prstGeom prst="rect">
            <a:avLst/>
          </a:prstGeom>
          <a:solidFill>
            <a:schemeClr val="accent6">
              <a:lumMod val="60000"/>
              <a:lumOff val="40000"/>
            </a:schemeClr>
          </a:solidFill>
          <a:ln w="19050" cap="flat" cmpd="sng" algn="ctr">
            <a:noFill/>
            <a:prstDash val="solid"/>
          </a:ln>
          <a:effectLst/>
        </p:spPr>
        <p:txBody>
          <a:bodyPr lIns="322318" tIns="46556" rIns="89533" bIns="46556"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95" b="0" i="0" u="none" strike="noStrike" kern="0" cap="none" spc="0" normalizeH="0" baseline="0" noProof="0" dirty="0">
                <a:ln>
                  <a:noFill/>
                </a:ln>
                <a:solidFill>
                  <a:srgbClr val="FFFFFF"/>
                </a:solidFill>
                <a:effectLst/>
                <a:uLnTx/>
                <a:uFillTx/>
                <a:latin typeface="72 Brand" panose="020B0504030603020204" pitchFamily="34" charset="0"/>
              </a:rPr>
              <a:t>Dummy data</a:t>
            </a:r>
          </a:p>
        </p:txBody>
      </p:sp>
      <p:sp>
        <p:nvSpPr>
          <p:cNvPr id="139" name="Formatting [Comment]" hidden="1">
            <a:extLst>
              <a:ext uri="{FF2B5EF4-FFF2-40B4-BE49-F238E27FC236}">
                <a16:creationId xmlns:a16="http://schemas.microsoft.com/office/drawing/2014/main" id="{89EB4C18-DFF3-4A27-ACBB-99DCDC8961A8}"/>
              </a:ext>
            </a:extLst>
          </p:cNvPr>
          <p:cNvSpPr>
            <a:spLocks/>
          </p:cNvSpPr>
          <p:nvPr userDrawn="1"/>
        </p:nvSpPr>
        <p:spPr>
          <a:xfrm>
            <a:off x="9483344" y="1097679"/>
            <a:ext cx="2479101" cy="1277432"/>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&lt;initials&gt; &lt;date&gt;</a:t>
            </a:r>
            <a:r>
              <a:rPr kumimoji="0" lang="en-US" sz="1200" b="0" i="0" u="none" strike="noStrike" kern="0" cap="none" spc="0" normalizeH="0" baseline="0" noProof="0" dirty="0" err="1">
                <a:ln>
                  <a:noFill/>
                </a:ln>
                <a:solidFill>
                  <a:srgbClr val="0A0A0A"/>
                </a:solidFill>
                <a:effectLst/>
                <a:uLnTx/>
                <a:uFillTx/>
                <a:latin typeface="72 Brand" panose="020B0504030603020204" pitchFamily="34" charset="0"/>
              </a:rPr>
              <a:t>yyyy</a:t>
            </a: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-MM-dd </a:t>
            </a:r>
            <a:r>
              <a:rPr kumimoji="0" lang="en-US" sz="1200" b="0" i="0" u="none" strike="noStrike" kern="0" cap="none" spc="0" normalizeH="0" baseline="0" noProof="0" dirty="0" err="1">
                <a:ln>
                  <a:noFill/>
                </a:ln>
                <a:solidFill>
                  <a:srgbClr val="0A0A0A"/>
                </a:solidFill>
                <a:effectLst/>
                <a:uLnTx/>
                <a:uFillTx/>
                <a:latin typeface="72 Brand" panose="020B0504030603020204" pitchFamily="34" charset="0"/>
              </a:rPr>
              <a:t>hh:mm</a:t>
            </a: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&lt;/date&gt;: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A0A0A"/>
              </a:solidFill>
              <a:effectLst/>
              <a:uLnTx/>
              <a:uFillTx/>
              <a:latin typeface="72 Brand" panose="020B0504030603020204" pitchFamily="34" charset="0"/>
            </a:endParaRPr>
          </a:p>
        </p:txBody>
      </p:sp>
      <p:sp>
        <p:nvSpPr>
          <p:cNvPr id="140" name="Content [Comment]" hidden="1">
            <a:extLst>
              <a:ext uri="{FF2B5EF4-FFF2-40B4-BE49-F238E27FC236}">
                <a16:creationId xmlns:a16="http://schemas.microsoft.com/office/drawing/2014/main" id="{906252E7-98DB-45F0-8278-EB60F71B7340}"/>
              </a:ext>
            </a:extLst>
          </p:cNvPr>
          <p:cNvSpPr>
            <a:spLocks/>
          </p:cNvSpPr>
          <p:nvPr userDrawn="1"/>
        </p:nvSpPr>
        <p:spPr>
          <a:xfrm>
            <a:off x="9483344" y="1097671"/>
            <a:ext cx="2479101" cy="1277440"/>
          </a:xfrm>
          <a:prstGeom prst="wedgeRectCallout">
            <a:avLst/>
          </a:prstGeom>
          <a:solidFill>
            <a:srgbClr val="FFFF00"/>
          </a:solidFill>
          <a:ln w="12700" cap="flat" cmpd="sng" algn="ctr">
            <a:solidFill>
              <a:srgbClr val="000000"/>
            </a:solidFill>
            <a:prstDash val="solid"/>
            <a:miter lim="800000"/>
          </a:ln>
          <a:effectLst/>
        </p:spPr>
        <p:txBody>
          <a:bodyPr lIns="143252" tIns="143252" rIns="143252" bIns="143252"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&lt;initials&gt; &lt;date&gt;</a:t>
            </a:r>
            <a:r>
              <a:rPr kumimoji="0" lang="en-US" sz="1200" b="0" i="0" u="none" strike="noStrike" kern="0" cap="none" spc="0" normalizeH="0" baseline="0" noProof="0" dirty="0" err="1">
                <a:ln>
                  <a:noFill/>
                </a:ln>
                <a:solidFill>
                  <a:srgbClr val="0A0A0A"/>
                </a:solidFill>
                <a:effectLst/>
                <a:uLnTx/>
                <a:uFillTx/>
                <a:latin typeface="72 Brand" panose="020B0504030603020204" pitchFamily="34" charset="0"/>
              </a:rPr>
              <a:t>yyyy</a:t>
            </a: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-MM-dd </a:t>
            </a:r>
            <a:r>
              <a:rPr kumimoji="0" lang="en-US" sz="1200" b="0" i="0" u="none" strike="noStrike" kern="0" cap="none" spc="0" normalizeH="0" baseline="0" noProof="0" dirty="0" err="1">
                <a:ln>
                  <a:noFill/>
                </a:ln>
                <a:solidFill>
                  <a:srgbClr val="0A0A0A"/>
                </a:solidFill>
                <a:effectLst/>
                <a:uLnTx/>
                <a:uFillTx/>
                <a:latin typeface="72 Brand" panose="020B0504030603020204" pitchFamily="34" charset="0"/>
              </a:rPr>
              <a:t>hh:mm</a:t>
            </a:r>
            <a:r>
              <a:rPr kumimoji="0" lang="en-US" sz="1200" b="0" i="0" u="none" strike="noStrike" kern="0" cap="none" spc="0" normalizeH="0" baseline="0" noProof="0" dirty="0">
                <a:ln>
                  <a:noFill/>
                </a:ln>
                <a:solidFill>
                  <a:srgbClr val="0A0A0A"/>
                </a:solidFill>
                <a:effectLst/>
                <a:uLnTx/>
                <a:uFillTx/>
                <a:latin typeface="72 Brand" panose="020B0504030603020204" pitchFamily="34" charset="0"/>
              </a:rPr>
              <a:t>&lt;/date&gt;: </a:t>
            </a:r>
          </a:p>
        </p:txBody>
      </p:sp>
      <p:sp>
        <p:nvSpPr>
          <p:cNvPr id="141" name="Draft [Sticker]" hidden="1">
            <a:extLst>
              <a:ext uri="{FF2B5EF4-FFF2-40B4-BE49-F238E27FC236}">
                <a16:creationId xmlns:a16="http://schemas.microsoft.com/office/drawing/2014/main" id="{904633E3-6BC9-4C5E-B74A-8B9D4AE95B20}"/>
              </a:ext>
            </a:extLst>
          </p:cNvPr>
          <p:cNvSpPr/>
          <p:nvPr userDrawn="1"/>
        </p:nvSpPr>
        <p:spPr bwMode="gray">
          <a:xfrm rot="18900000">
            <a:off x="2916643" y="2819462"/>
            <a:ext cx="6361889" cy="1219077"/>
          </a:xfrm>
          <a:prstGeom prst="rect">
            <a:avLst/>
          </a:prstGeom>
          <a:noFill/>
          <a:ln w="2540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r>
              <a:rPr kumimoji="0" lang="en-US" sz="8800" b="0" i="0" u="none" strike="noStrike" kern="0" cap="none" spc="0" normalizeH="0" baseline="0" noProof="0" dirty="0">
                <a:ln>
                  <a:noFill/>
                </a:ln>
                <a:solidFill>
                  <a:schemeClr val="tx2"/>
                </a:solidFill>
                <a:effectLst/>
                <a:uLnTx/>
                <a:uFillTx/>
                <a:latin typeface="72 Brand" panose="020B0504030603020204" pitchFamily="34" charset="0"/>
                <a:ea typeface="72 Brand" pitchFamily="34" charset="-128"/>
                <a:cs typeface="72 Brand" pitchFamily="34" charset="-128"/>
              </a:rPr>
              <a:t>DRAFT</a:t>
            </a:r>
          </a:p>
        </p:txBody>
      </p:sp>
    </p:spTree>
    <p:extLst>
      <p:ext uri="{BB962C8B-B14F-4D97-AF65-F5344CB8AC3E}">
        <p14:creationId xmlns:p14="http://schemas.microsoft.com/office/powerpoint/2010/main" val="3408294523"/>
      </p:ext>
    </p:extLst>
  </p:cSld>
  <p:clrMap bg1="lt1" tx1="dk1" bg2="lt2" tx2="dk2" accent1="accent1" accent2="accent2" accent3="accent3" accent4="accent4" accent5="accent5" accent6="accent6" hlink="hlink" folHlink="folHlink"/>
  <p:sldLayoutIdLst>
    <p:sldLayoutId id="2147483773" r:id="rId1"/>
    <p:sldLayoutId id="2147483778" r:id="rId2"/>
    <p:sldLayoutId id="2147483786" r:id="rId3"/>
    <p:sldLayoutId id="2147483780" r:id="rId4"/>
    <p:sldLayoutId id="2147483782" r:id="rId5"/>
    <p:sldLayoutId id="2147483781" r:id="rId6"/>
    <p:sldLayoutId id="2147483783" r:id="rId7"/>
    <p:sldLayoutId id="2147483787" r:id="rId8"/>
    <p:sldLayoutId id="2147483788" r:id="rId9"/>
    <p:sldLayoutId id="2147483785" r:id="rId10"/>
  </p:sldLayoutIdLst>
  <p:hf hdr="0" ftr="0" dt="0"/>
  <p:txStyles>
    <p:title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p:titleStyle>
    <p:bodyStyle>
      <a:lvl1pPr marL="0" indent="0" algn="l" defTabSz="1088558" rtl="0" eaLnBrk="1" latinLnBrk="0" hangingPunct="1">
        <a:spcBef>
          <a:spcPts val="1800"/>
        </a:spcBef>
        <a:buClrTx/>
        <a:buSzPct val="80000"/>
        <a:buFont typeface="72 Brand" panose="02000000000000000000" pitchFamily="2" charset="0"/>
        <a:buChar char="​"/>
        <a:defRPr sz="2000" b="0" i="0" kern="1200">
          <a:solidFill>
            <a:schemeClr val="tx1"/>
          </a:solidFill>
          <a:latin typeface="+mn-lt"/>
          <a:ea typeface="+mn-ea"/>
          <a:cs typeface="+mn-cs"/>
        </a:defRPr>
      </a:lvl1pPr>
      <a:lvl2pPr marL="179964" indent="-179964" algn="l" defTabSz="1088558" rtl="0" eaLnBrk="1" latinLnBrk="0" hangingPunct="1">
        <a:spcBef>
          <a:spcPts val="600"/>
        </a:spcBef>
        <a:buClr>
          <a:schemeClr val="tx1"/>
        </a:buClr>
        <a:buSzPct val="100000"/>
        <a:buFont typeface="Arial" panose="020B0604020202020204" pitchFamily="34" charset="0"/>
        <a:buChar char="•"/>
        <a:defRPr sz="1800" b="0" i="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b="0" i="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80000"/>
        <a:buFont typeface="Courier New" panose="02070309020205020404" pitchFamily="49" charset="0"/>
        <a:buChar char="o"/>
        <a:defRPr sz="1600" b="0" i="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b="0" i="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laceholder">
            <a:extLst>
              <a:ext uri="{FF2B5EF4-FFF2-40B4-BE49-F238E27FC236}">
                <a16:creationId xmlns:a16="http://schemas.microsoft.com/office/drawing/2014/main" id="{A2BA9894-0EC7-481A-B1AB-2D978091D39B}"/>
              </a:ext>
            </a:extLst>
          </p:cNvPr>
          <p:cNvSpPr txBox="1">
            <a:spLocks/>
          </p:cNvSpPr>
          <p:nvPr/>
        </p:nvSpPr>
        <p:spPr bwMode="black">
          <a:xfrm>
            <a:off x="654983" y="4035780"/>
            <a:ext cx="4361517" cy="775597"/>
          </a:xfrm>
          <a:prstGeom prst="rect">
            <a:avLst/>
          </a:prstGeom>
        </p:spPr>
        <p:txBody>
          <a:bodyPr vert="horz" wrap="square" lIns="0" tIns="0" rIns="0" bIns="0" rtlCol="0" anchor="ctr"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marL="0" marR="0" lvl="0" indent="0" algn="l" defTabSz="1088558" rtl="0" eaLnBrk="1" fontAlgn="auto" latinLnBrk="0" hangingPunct="1">
              <a:lnSpc>
                <a:spcPct val="90000"/>
              </a:lnSpc>
              <a:spcBef>
                <a:spcPct val="0"/>
              </a:spcBef>
              <a:spcAft>
                <a:spcPts val="900"/>
              </a:spcAft>
              <a:buClrTx/>
              <a:buSzTx/>
              <a:buFontTx/>
              <a:buNone/>
              <a:tabLst/>
              <a:defRPr/>
            </a:pPr>
            <a:r>
              <a:rPr lang="en-GB" sz="2800" dirty="0">
                <a:solidFill>
                  <a:srgbClr val="00144A"/>
                </a:solidFill>
              </a:rPr>
              <a:t>The One Guide </a:t>
            </a:r>
            <a:r>
              <a:rPr lang="en-GB" sz="2800" dirty="0">
                <a:solidFill>
                  <a:srgbClr val="00144A"/>
                </a:solidFill>
                <a:latin typeface="+mn-lt"/>
              </a:rPr>
              <a:t>for </a:t>
            </a:r>
            <a:br>
              <a:rPr lang="en-GB" sz="2800" dirty="0">
                <a:solidFill>
                  <a:srgbClr val="00144A"/>
                </a:solidFill>
                <a:latin typeface="+mn-lt"/>
              </a:rPr>
            </a:br>
            <a:r>
              <a:rPr lang="en-GB" sz="2800" dirty="0">
                <a:solidFill>
                  <a:srgbClr val="00144A"/>
                </a:solidFill>
                <a:latin typeface="+mn-lt"/>
              </a:rPr>
              <a:t>Virtual Cards Generalists​</a:t>
            </a:r>
          </a:p>
        </p:txBody>
      </p:sp>
    </p:spTree>
    <p:extLst>
      <p:ext uri="{BB962C8B-B14F-4D97-AF65-F5344CB8AC3E}">
        <p14:creationId xmlns:p14="http://schemas.microsoft.com/office/powerpoint/2010/main" val="3310894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756EC-8EA6-C834-4C88-373687016A3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60C3140-D4FC-AD19-E76F-A90ECBD7C840}"/>
              </a:ext>
            </a:extLst>
          </p:cNvPr>
          <p:cNvSpPr txBox="1"/>
          <p:nvPr/>
        </p:nvSpPr>
        <p:spPr bwMode="black">
          <a:xfrm>
            <a:off x="7991201" y="2405971"/>
            <a:ext cx="2880000" cy="2554968"/>
          </a:xfrm>
          <a:prstGeom prst="rect">
            <a:avLst/>
          </a:prstGeom>
          <a:solidFill>
            <a:srgbClr val="FA4F96"/>
          </a:solidFill>
        </p:spPr>
        <p:txBody>
          <a:bodyPr wrap="square" lIns="180000" tIns="360000" rIns="180000" bIns="216000" anchor="t" anchorCtr="0">
            <a:noAutofit/>
          </a:bodyPr>
          <a:lstStyle/>
          <a:p>
            <a:pPr lvl="0">
              <a:lnSpc>
                <a:spcPct val="102000"/>
              </a:lnSpc>
              <a:spcAft>
                <a:spcPts val="600"/>
              </a:spcAft>
            </a:pPr>
            <a:r>
              <a:rPr lang="en-GB" sz="3200" dirty="0">
                <a:solidFill>
                  <a:srgbClr val="FFDCE8"/>
                </a:solidFill>
                <a:latin typeface="+mj-lt"/>
              </a:rPr>
              <a:t>3</a:t>
            </a:r>
          </a:p>
          <a:p>
            <a:pPr lvl="0">
              <a:lnSpc>
                <a:spcPct val="102000"/>
              </a:lnSpc>
              <a:spcAft>
                <a:spcPts val="600"/>
              </a:spcAft>
            </a:pPr>
            <a:r>
              <a:rPr lang="en-GB" sz="2000" dirty="0">
                <a:solidFill>
                  <a:srgbClr val="FFDCE8"/>
                </a:solidFill>
                <a:latin typeface="+mj-lt"/>
              </a:rPr>
              <a:t>Tackling complex questions</a:t>
            </a:r>
          </a:p>
        </p:txBody>
      </p:sp>
      <p:sp>
        <p:nvSpPr>
          <p:cNvPr id="3" name="Title Placeholder">
            <a:extLst>
              <a:ext uri="{FF2B5EF4-FFF2-40B4-BE49-F238E27FC236}">
                <a16:creationId xmlns:a16="http://schemas.microsoft.com/office/drawing/2014/main" id="{E4D71707-3417-17E6-8AAB-8AFF1466DA4A}"/>
              </a:ext>
            </a:extLst>
          </p:cNvPr>
          <p:cNvSpPr txBox="1">
            <a:spLocks/>
          </p:cNvSpPr>
          <p:nvPr/>
        </p:nvSpPr>
        <p:spPr bwMode="black">
          <a:xfrm>
            <a:off x="1323975" y="821142"/>
            <a:ext cx="9032137" cy="956857"/>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3000" dirty="0">
                <a:latin typeface="+mj-lt"/>
              </a:rPr>
              <a:t>Go One Step Further: </a:t>
            </a:r>
            <a:br>
              <a:rPr lang="en-GB" sz="3000" dirty="0">
                <a:latin typeface="+mj-lt"/>
              </a:rPr>
            </a:br>
            <a:r>
              <a:rPr lang="en-GB" sz="3000" dirty="0">
                <a:latin typeface="+mn-lt"/>
              </a:rPr>
              <a:t>When to Bring in a Specialist</a:t>
            </a:r>
            <a:endParaRPr lang="en-US" sz="3000" dirty="0">
              <a:latin typeface="+mn-lt"/>
            </a:endParaRPr>
          </a:p>
        </p:txBody>
      </p:sp>
      <p:grpSp>
        <p:nvGrpSpPr>
          <p:cNvPr id="17" name="Group 16">
            <a:extLst>
              <a:ext uri="{FF2B5EF4-FFF2-40B4-BE49-F238E27FC236}">
                <a16:creationId xmlns:a16="http://schemas.microsoft.com/office/drawing/2014/main" id="{DA8FD0F3-6892-4580-7B01-16A8576E384F}"/>
              </a:ext>
            </a:extLst>
          </p:cNvPr>
          <p:cNvGrpSpPr/>
          <p:nvPr/>
        </p:nvGrpSpPr>
        <p:grpSpPr>
          <a:xfrm>
            <a:off x="4657587" y="2405971"/>
            <a:ext cx="3224673" cy="2554968"/>
            <a:chOff x="4657587" y="2405971"/>
            <a:chExt cx="3224673" cy="2554968"/>
          </a:xfrm>
        </p:grpSpPr>
        <p:sp>
          <p:nvSpPr>
            <p:cNvPr id="8" name="TextBox 7">
              <a:extLst>
                <a:ext uri="{FF2B5EF4-FFF2-40B4-BE49-F238E27FC236}">
                  <a16:creationId xmlns:a16="http://schemas.microsoft.com/office/drawing/2014/main" id="{E4289AF4-2B2C-6650-DE62-44D16F191033}"/>
                </a:ext>
              </a:extLst>
            </p:cNvPr>
            <p:cNvSpPr txBox="1"/>
            <p:nvPr/>
          </p:nvSpPr>
          <p:spPr bwMode="black">
            <a:xfrm>
              <a:off x="4657587" y="2405971"/>
              <a:ext cx="2880000" cy="2554968"/>
            </a:xfrm>
            <a:prstGeom prst="rect">
              <a:avLst/>
            </a:prstGeom>
            <a:solidFill>
              <a:srgbClr val="FEADC8"/>
            </a:solidFill>
          </p:spPr>
          <p:txBody>
            <a:bodyPr wrap="square" lIns="180000" tIns="360000" rIns="180000" bIns="216000" anchor="t" anchorCtr="0">
              <a:noAutofit/>
            </a:bodyPr>
            <a:lstStyle/>
            <a:p>
              <a:pPr lvl="0">
                <a:lnSpc>
                  <a:spcPct val="102000"/>
                </a:lnSpc>
                <a:spcAft>
                  <a:spcPts val="600"/>
                </a:spcAft>
              </a:pPr>
              <a:r>
                <a:rPr lang="en-GB" sz="3200" dirty="0">
                  <a:solidFill>
                    <a:srgbClr val="71014B"/>
                  </a:solidFill>
                  <a:latin typeface="+mj-lt"/>
                </a:rPr>
                <a:t>2</a:t>
              </a:r>
            </a:p>
            <a:p>
              <a:pPr lvl="0">
                <a:lnSpc>
                  <a:spcPct val="102000"/>
                </a:lnSpc>
                <a:spcAft>
                  <a:spcPts val="600"/>
                </a:spcAft>
              </a:pPr>
              <a:r>
                <a:rPr lang="en-GB" sz="2000" dirty="0">
                  <a:solidFill>
                    <a:srgbClr val="71014B"/>
                  </a:solidFill>
                  <a:latin typeface="+mj-lt"/>
                </a:rPr>
                <a:t>Handling </a:t>
              </a:r>
              <a:br>
                <a:rPr lang="en-GB" sz="2000" dirty="0">
                  <a:solidFill>
                    <a:srgbClr val="71014B"/>
                  </a:solidFill>
                  <a:latin typeface="+mj-lt"/>
                </a:rPr>
              </a:br>
              <a:r>
                <a:rPr lang="en-GB" sz="2000" dirty="0">
                  <a:solidFill>
                    <a:srgbClr val="71014B"/>
                  </a:solidFill>
                  <a:latin typeface="+mj-lt"/>
                </a:rPr>
                <a:t>objection points</a:t>
              </a:r>
            </a:p>
          </p:txBody>
        </p:sp>
        <p:sp>
          <p:nvSpPr>
            <p:cNvPr id="15" name="Triangle 14">
              <a:extLst>
                <a:ext uri="{FF2B5EF4-FFF2-40B4-BE49-F238E27FC236}">
                  <a16:creationId xmlns:a16="http://schemas.microsoft.com/office/drawing/2014/main" id="{D8247641-41F3-51F6-F038-D9F24CB3340C}"/>
                </a:ext>
              </a:extLst>
            </p:cNvPr>
            <p:cNvSpPr/>
            <p:nvPr/>
          </p:nvSpPr>
          <p:spPr bwMode="gray">
            <a:xfrm rot="5400000">
              <a:off x="7507953" y="2849046"/>
              <a:ext cx="402034" cy="346581"/>
            </a:xfrm>
            <a:prstGeom prst="triangle">
              <a:avLst/>
            </a:prstGeom>
            <a:solidFill>
              <a:srgbClr val="FEADC8"/>
            </a:solidFill>
            <a:ln w="25400" algn="ctr">
              <a:noFill/>
              <a:miter lim="800000"/>
              <a:headEnd/>
              <a:tailEnd/>
            </a:ln>
          </p:spPr>
          <p:txBody>
            <a:bodyPr lIns="90000" tIns="360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solidFill>
                  <a:srgbClr val="71014B"/>
                </a:solidFill>
                <a:effectLst/>
                <a:uLnTx/>
                <a:uFillTx/>
                <a:latin typeface="+mn-lt"/>
                <a:ea typeface="72 Brand" pitchFamily="34" charset="-128"/>
                <a:cs typeface="72 Brand" pitchFamily="34" charset="-128"/>
              </a:endParaRPr>
            </a:p>
          </p:txBody>
        </p:sp>
      </p:grpSp>
      <p:grpSp>
        <p:nvGrpSpPr>
          <p:cNvPr id="16" name="Group 15">
            <a:extLst>
              <a:ext uri="{FF2B5EF4-FFF2-40B4-BE49-F238E27FC236}">
                <a16:creationId xmlns:a16="http://schemas.microsoft.com/office/drawing/2014/main" id="{00D58176-BD50-67E6-4366-D0C7ADCB8F02}"/>
              </a:ext>
            </a:extLst>
          </p:cNvPr>
          <p:cNvGrpSpPr/>
          <p:nvPr/>
        </p:nvGrpSpPr>
        <p:grpSpPr>
          <a:xfrm>
            <a:off x="1323974" y="2405971"/>
            <a:ext cx="3218184" cy="2554968"/>
            <a:chOff x="1323974" y="2405971"/>
            <a:chExt cx="3218184" cy="2554968"/>
          </a:xfrm>
        </p:grpSpPr>
        <p:sp>
          <p:nvSpPr>
            <p:cNvPr id="11" name="TextBox 10">
              <a:extLst>
                <a:ext uri="{FF2B5EF4-FFF2-40B4-BE49-F238E27FC236}">
                  <a16:creationId xmlns:a16="http://schemas.microsoft.com/office/drawing/2014/main" id="{0BB9FA76-5A30-D087-76F7-1305ED02634D}"/>
                </a:ext>
              </a:extLst>
            </p:cNvPr>
            <p:cNvSpPr txBox="1"/>
            <p:nvPr/>
          </p:nvSpPr>
          <p:spPr bwMode="black">
            <a:xfrm>
              <a:off x="1323974" y="2405971"/>
              <a:ext cx="2880000" cy="2554968"/>
            </a:xfrm>
            <a:prstGeom prst="rect">
              <a:avLst/>
            </a:prstGeom>
            <a:solidFill>
              <a:srgbClr val="FFDCE8"/>
            </a:solidFill>
          </p:spPr>
          <p:txBody>
            <a:bodyPr wrap="square" lIns="180000" tIns="360000" rIns="180000" bIns="216000" anchor="t" anchorCtr="0">
              <a:noAutofit/>
            </a:bodyPr>
            <a:lstStyle/>
            <a:p>
              <a:pPr lvl="0">
                <a:lnSpc>
                  <a:spcPct val="102000"/>
                </a:lnSpc>
                <a:spcAft>
                  <a:spcPts val="600"/>
                </a:spcAft>
              </a:pPr>
              <a:r>
                <a:rPr lang="en-GB" sz="3200" dirty="0">
                  <a:solidFill>
                    <a:srgbClr val="71014B"/>
                  </a:solidFill>
                  <a:latin typeface="+mj-lt"/>
                </a:rPr>
                <a:t>1</a:t>
              </a:r>
            </a:p>
            <a:p>
              <a:pPr lvl="0">
                <a:lnSpc>
                  <a:spcPct val="102000"/>
                </a:lnSpc>
                <a:spcAft>
                  <a:spcPts val="600"/>
                </a:spcAft>
              </a:pPr>
              <a:r>
                <a:rPr lang="en-GB" sz="2000" dirty="0">
                  <a:solidFill>
                    <a:srgbClr val="71014B"/>
                  </a:solidFill>
                  <a:latin typeface="+mj-lt"/>
                </a:rPr>
                <a:t>Progressing the conversation </a:t>
              </a:r>
            </a:p>
          </p:txBody>
        </p:sp>
        <p:sp>
          <p:nvSpPr>
            <p:cNvPr id="14" name="Triangle 13">
              <a:extLst>
                <a:ext uri="{FF2B5EF4-FFF2-40B4-BE49-F238E27FC236}">
                  <a16:creationId xmlns:a16="http://schemas.microsoft.com/office/drawing/2014/main" id="{E9961536-114E-1A7C-D758-26FDC44EAFF2}"/>
                </a:ext>
              </a:extLst>
            </p:cNvPr>
            <p:cNvSpPr/>
            <p:nvPr/>
          </p:nvSpPr>
          <p:spPr bwMode="gray">
            <a:xfrm rot="5400000">
              <a:off x="4167851" y="2849045"/>
              <a:ext cx="402034" cy="346581"/>
            </a:xfrm>
            <a:prstGeom prst="triangle">
              <a:avLst/>
            </a:prstGeom>
            <a:solidFill>
              <a:srgbClr val="FFDCE8"/>
            </a:solidFill>
            <a:ln w="25400" algn="ctr">
              <a:noFill/>
              <a:miter lim="800000"/>
              <a:headEnd/>
              <a:tailEnd/>
            </a:ln>
          </p:spPr>
          <p:txBody>
            <a:bodyPr lIns="90000" tIns="360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solidFill>
                  <a:srgbClr val="71014B"/>
                </a:solidFill>
                <a:effectLst/>
                <a:uLnTx/>
                <a:uFillTx/>
                <a:latin typeface="+mn-lt"/>
                <a:ea typeface="72 Brand" pitchFamily="34" charset="-128"/>
                <a:cs typeface="72 Brand" pitchFamily="34" charset="-128"/>
              </a:endParaRPr>
            </a:p>
          </p:txBody>
        </p:sp>
      </p:grpSp>
    </p:spTree>
    <p:extLst>
      <p:ext uri="{BB962C8B-B14F-4D97-AF65-F5344CB8AC3E}">
        <p14:creationId xmlns:p14="http://schemas.microsoft.com/office/powerpoint/2010/main" val="294189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p:tgtEl>
                                          <p:spTgt spid="17"/>
                                        </p:tgtEl>
                                        <p:attrNameLst>
                                          <p:attrName>ppt_x</p:attrName>
                                        </p:attrNameLst>
                                      </p:cBhvr>
                                      <p:tavLst>
                                        <p:tav tm="0">
                                          <p:val>
                                            <p:strVal val="#ppt_x-#ppt_w*1.125000"/>
                                          </p:val>
                                        </p:tav>
                                        <p:tav tm="100000">
                                          <p:val>
                                            <p:strVal val="#ppt_x"/>
                                          </p:val>
                                        </p:tav>
                                      </p:tavLst>
                                    </p:anim>
                                    <p:animEffect transition="in" filter="wipe(righ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ppt_x</p:attrName>
                                        </p:attrNameLst>
                                      </p:cBhvr>
                                      <p:tavLst>
                                        <p:tav tm="0">
                                          <p:val>
                                            <p:strVal val="#ppt_x-#ppt_w*1.125000"/>
                                          </p:val>
                                        </p:tav>
                                        <p:tav tm="100000">
                                          <p:val>
                                            <p:strVal val="#ppt_x"/>
                                          </p:val>
                                        </p:tav>
                                      </p:tavLst>
                                    </p:anim>
                                    <p:animEffect transition="in" filter="wipe(righ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7EB4C-F3CB-00D2-FCB0-9F27C73CF151}"/>
            </a:ext>
          </a:extLst>
        </p:cNvPr>
        <p:cNvGrpSpPr/>
        <p:nvPr/>
      </p:nvGrpSpPr>
      <p:grpSpPr>
        <a:xfrm>
          <a:off x="0" y="0"/>
          <a:ext cx="0" cy="0"/>
          <a:chOff x="0" y="0"/>
          <a:chExt cx="0" cy="0"/>
        </a:xfrm>
      </p:grpSpPr>
      <p:sp>
        <p:nvSpPr>
          <p:cNvPr id="2" name="Title Placeholder">
            <a:extLst>
              <a:ext uri="{FF2B5EF4-FFF2-40B4-BE49-F238E27FC236}">
                <a16:creationId xmlns:a16="http://schemas.microsoft.com/office/drawing/2014/main" id="{CCC61629-AAA1-DB08-2FC4-79A6D9A10F74}"/>
              </a:ext>
            </a:extLst>
          </p:cNvPr>
          <p:cNvSpPr txBox="1">
            <a:spLocks/>
          </p:cNvSpPr>
          <p:nvPr/>
        </p:nvSpPr>
        <p:spPr bwMode="black">
          <a:xfrm>
            <a:off x="1719262" y="2382455"/>
            <a:ext cx="4449763" cy="1661993"/>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6000" dirty="0">
                <a:solidFill>
                  <a:schemeClr val="bg1"/>
                </a:solidFill>
              </a:rPr>
              <a:t>Thanks for Listening</a:t>
            </a:r>
          </a:p>
        </p:txBody>
      </p:sp>
      <p:pic>
        <p:nvPicPr>
          <p:cNvPr id="4" name="Picture 3" descr="A black and blue logo with white letters&#10;&#10;AI-generated content may be incorrect.">
            <a:extLst>
              <a:ext uri="{FF2B5EF4-FFF2-40B4-BE49-F238E27FC236}">
                <a16:creationId xmlns:a16="http://schemas.microsoft.com/office/drawing/2014/main" id="{E13F0C5F-E75D-6522-0287-5693C207B217}"/>
              </a:ext>
            </a:extLst>
          </p:cNvPr>
          <p:cNvPicPr>
            <a:picLocks noChangeAspect="1"/>
          </p:cNvPicPr>
          <p:nvPr/>
        </p:nvPicPr>
        <p:blipFill>
          <a:blip r:embed="rId3"/>
          <a:stretch>
            <a:fillRect/>
          </a:stretch>
        </p:blipFill>
        <p:spPr>
          <a:xfrm>
            <a:off x="9971443" y="5877288"/>
            <a:ext cx="1562399" cy="360000"/>
          </a:xfrm>
          <a:prstGeom prst="rect">
            <a:avLst/>
          </a:prstGeom>
        </p:spPr>
      </p:pic>
    </p:spTree>
    <p:extLst>
      <p:ext uri="{BB962C8B-B14F-4D97-AF65-F5344CB8AC3E}">
        <p14:creationId xmlns:p14="http://schemas.microsoft.com/office/powerpoint/2010/main" val="311847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6C561-1FEB-D46D-2A4E-40B33224CF26}"/>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426D53A5-1036-4FA4-D8E6-B0EA0138E801}"/>
              </a:ext>
            </a:extLst>
          </p:cNvPr>
          <p:cNvPicPr>
            <a:picLocks noChangeAspect="1"/>
          </p:cNvPicPr>
          <p:nvPr/>
        </p:nvPicPr>
        <p:blipFill>
          <a:blip r:embed="rId3"/>
          <a:srcRect t="5577" b="1175"/>
          <a:stretch>
            <a:fillRect/>
          </a:stretch>
        </p:blipFill>
        <p:spPr>
          <a:xfrm>
            <a:off x="355600" y="360363"/>
            <a:ext cx="11477625" cy="6026100"/>
          </a:xfrm>
          <a:prstGeom prst="rect">
            <a:avLst/>
          </a:prstGeom>
        </p:spPr>
      </p:pic>
      <p:sp>
        <p:nvSpPr>
          <p:cNvPr id="5" name="Title Placeholder">
            <a:extLst>
              <a:ext uri="{FF2B5EF4-FFF2-40B4-BE49-F238E27FC236}">
                <a16:creationId xmlns:a16="http://schemas.microsoft.com/office/drawing/2014/main" id="{2F17FB2C-86E0-2AB4-AC2B-6A5C6ECB3A8A}"/>
              </a:ext>
            </a:extLst>
          </p:cNvPr>
          <p:cNvSpPr txBox="1">
            <a:spLocks/>
          </p:cNvSpPr>
          <p:nvPr/>
        </p:nvSpPr>
        <p:spPr bwMode="black">
          <a:xfrm>
            <a:off x="1324800" y="820800"/>
            <a:ext cx="6637337" cy="559982"/>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3000" dirty="0">
                <a:solidFill>
                  <a:srgbClr val="002A86"/>
                </a:solidFill>
                <a:latin typeface="+mj-lt"/>
              </a:rPr>
              <a:t>Here’s What We’ll Cover</a:t>
            </a:r>
            <a:endParaRPr lang="en-US" sz="3000" dirty="0">
              <a:solidFill>
                <a:srgbClr val="002A86"/>
              </a:solidFill>
              <a:latin typeface="+mj-lt"/>
            </a:endParaRPr>
          </a:p>
        </p:txBody>
      </p:sp>
      <p:grpSp>
        <p:nvGrpSpPr>
          <p:cNvPr id="28" name="Group 27">
            <a:extLst>
              <a:ext uri="{FF2B5EF4-FFF2-40B4-BE49-F238E27FC236}">
                <a16:creationId xmlns:a16="http://schemas.microsoft.com/office/drawing/2014/main" id="{CFA4C790-6030-0095-71EA-FE923871D62D}"/>
              </a:ext>
            </a:extLst>
          </p:cNvPr>
          <p:cNvGrpSpPr/>
          <p:nvPr/>
        </p:nvGrpSpPr>
        <p:grpSpPr>
          <a:xfrm>
            <a:off x="1323975" y="1697269"/>
            <a:ext cx="2273853" cy="2046287"/>
            <a:chOff x="646641" y="821267"/>
            <a:chExt cx="2273853" cy="2046287"/>
          </a:xfrm>
        </p:grpSpPr>
        <p:sp>
          <p:nvSpPr>
            <p:cNvPr id="29" name="TextBox 28">
              <a:extLst>
                <a:ext uri="{FF2B5EF4-FFF2-40B4-BE49-F238E27FC236}">
                  <a16:creationId xmlns:a16="http://schemas.microsoft.com/office/drawing/2014/main" id="{43DC6FF9-4922-6835-B361-8D8B8176F973}"/>
                </a:ext>
              </a:extLst>
            </p:cNvPr>
            <p:cNvSpPr txBox="1"/>
            <p:nvPr/>
          </p:nvSpPr>
          <p:spPr bwMode="black">
            <a:xfrm>
              <a:off x="646641" y="821267"/>
              <a:ext cx="2273853" cy="2046287"/>
            </a:xfrm>
            <a:prstGeom prst="rect">
              <a:avLst/>
            </a:prstGeom>
            <a:solidFill>
              <a:srgbClr val="D1EFFF"/>
            </a:solidFill>
          </p:spPr>
          <p:txBody>
            <a:bodyPr wrap="square" lIns="144000" tIns="503999" rIns="144000" bIns="144000" anchor="t" anchorCtr="0">
              <a:noAutofit/>
            </a:bodyPr>
            <a:lstStyle/>
            <a:p>
              <a:pPr>
                <a:spcBef>
                  <a:spcPts val="1200"/>
                </a:spcBef>
              </a:pPr>
              <a:r>
                <a:rPr lang="en-GB" sz="1800" dirty="0">
                  <a:solidFill>
                    <a:srgbClr val="002A86"/>
                  </a:solidFill>
                  <a:latin typeface="+mj-lt"/>
                </a:rPr>
                <a:t>Get a clear understanding</a:t>
              </a:r>
            </a:p>
          </p:txBody>
        </p:sp>
        <p:sp>
          <p:nvSpPr>
            <p:cNvPr id="30" name="Freeform 29">
              <a:extLst>
                <a:ext uri="{FF2B5EF4-FFF2-40B4-BE49-F238E27FC236}">
                  <a16:creationId xmlns:a16="http://schemas.microsoft.com/office/drawing/2014/main" id="{B031FE98-C50E-E68E-CB3B-65A8B46100A9}"/>
                </a:ext>
              </a:extLst>
            </p:cNvPr>
            <p:cNvSpPr/>
            <p:nvPr/>
          </p:nvSpPr>
          <p:spPr bwMode="gray">
            <a:xfrm>
              <a:off x="817147" y="996747"/>
              <a:ext cx="226088" cy="200967"/>
            </a:xfrm>
            <a:custGeom>
              <a:avLst/>
              <a:gdLst>
                <a:gd name="connsiteX0" fmla="*/ 226088 w 226088"/>
                <a:gd name="connsiteY0" fmla="*/ 0 h 236137"/>
                <a:gd name="connsiteX1" fmla="*/ 60290 w 226088"/>
                <a:gd name="connsiteY1" fmla="*/ 236137 h 236137"/>
                <a:gd name="connsiteX2" fmla="*/ 0 w 226088"/>
                <a:gd name="connsiteY2" fmla="*/ 160774 h 236137"/>
              </a:gdLst>
              <a:ahLst/>
              <a:cxnLst>
                <a:cxn ang="0">
                  <a:pos x="connsiteX0" y="connsiteY0"/>
                </a:cxn>
                <a:cxn ang="0">
                  <a:pos x="connsiteX1" y="connsiteY1"/>
                </a:cxn>
                <a:cxn ang="0">
                  <a:pos x="connsiteX2" y="connsiteY2"/>
                </a:cxn>
              </a:cxnLst>
              <a:rect l="l" t="t" r="r" b="b"/>
              <a:pathLst>
                <a:path w="226088" h="236137">
                  <a:moveTo>
                    <a:pt x="226088" y="0"/>
                  </a:moveTo>
                  <a:lnTo>
                    <a:pt x="60290" y="236137"/>
                  </a:lnTo>
                  <a:lnTo>
                    <a:pt x="0" y="160774"/>
                  </a:lnTo>
                </a:path>
              </a:pathLst>
            </a:custGeom>
            <a:noFill/>
            <a:ln w="25400" algn="ctr">
              <a:solidFill>
                <a:srgbClr val="002A86"/>
              </a:solidFill>
              <a:miter lim="800000"/>
              <a:headEnd/>
              <a:tailEnd/>
            </a:ln>
          </p:spPr>
          <p:txBody>
            <a:bodyPr rtlCol="0" anchor="ctr"/>
            <a:lstStyle/>
            <a:p>
              <a:pPr algn="ctr"/>
              <a:endParaRPr lang="en-US" sz="1800" dirty="0">
                <a:latin typeface="+mj-lt"/>
              </a:endParaRPr>
            </a:p>
          </p:txBody>
        </p:sp>
      </p:grpSp>
      <p:grpSp>
        <p:nvGrpSpPr>
          <p:cNvPr id="31" name="Group 30">
            <a:extLst>
              <a:ext uri="{FF2B5EF4-FFF2-40B4-BE49-F238E27FC236}">
                <a16:creationId xmlns:a16="http://schemas.microsoft.com/office/drawing/2014/main" id="{D01F87D7-8AC3-977E-1AB7-24FC5FEEF011}"/>
              </a:ext>
            </a:extLst>
          </p:cNvPr>
          <p:cNvGrpSpPr/>
          <p:nvPr/>
        </p:nvGrpSpPr>
        <p:grpSpPr>
          <a:xfrm>
            <a:off x="3776286" y="1697270"/>
            <a:ext cx="2275458" cy="2046287"/>
            <a:chOff x="3070185" y="821268"/>
            <a:chExt cx="2275458" cy="2046287"/>
          </a:xfrm>
        </p:grpSpPr>
        <p:sp>
          <p:nvSpPr>
            <p:cNvPr id="32" name="TextBox 31">
              <a:extLst>
                <a:ext uri="{FF2B5EF4-FFF2-40B4-BE49-F238E27FC236}">
                  <a16:creationId xmlns:a16="http://schemas.microsoft.com/office/drawing/2014/main" id="{C19C47A6-CA14-16F0-6E62-4EC22A1C801E}"/>
                </a:ext>
              </a:extLst>
            </p:cNvPr>
            <p:cNvSpPr txBox="1"/>
            <p:nvPr/>
          </p:nvSpPr>
          <p:spPr bwMode="black">
            <a:xfrm>
              <a:off x="3070185" y="821268"/>
              <a:ext cx="2275458" cy="2046287"/>
            </a:xfrm>
            <a:prstGeom prst="rect">
              <a:avLst/>
            </a:prstGeom>
            <a:solidFill>
              <a:srgbClr val="89D1FF"/>
            </a:solidFill>
          </p:spPr>
          <p:txBody>
            <a:bodyPr wrap="square" lIns="144000" tIns="503999" rIns="144000" bIns="144000" anchor="t" anchorCtr="0">
              <a:noAutofit/>
            </a:bodyPr>
            <a:lstStyle/>
            <a:p>
              <a:pPr>
                <a:spcBef>
                  <a:spcPts val="1200"/>
                </a:spcBef>
              </a:pPr>
              <a:r>
                <a:rPr lang="en-GB" sz="1800" dirty="0">
                  <a:solidFill>
                    <a:srgbClr val="002A86"/>
                  </a:solidFill>
                  <a:latin typeface="+mj-lt"/>
                </a:rPr>
                <a:t>Showcase </a:t>
              </a:r>
              <a:br>
                <a:rPr lang="en-GB" sz="1800" dirty="0">
                  <a:solidFill>
                    <a:srgbClr val="002A86"/>
                  </a:solidFill>
                  <a:latin typeface="+mj-lt"/>
                </a:rPr>
              </a:br>
              <a:r>
                <a:rPr lang="en-GB" sz="1800" dirty="0">
                  <a:solidFill>
                    <a:srgbClr val="002A86"/>
                  </a:solidFill>
                  <a:latin typeface="+mj-lt"/>
                </a:rPr>
                <a:t>the value</a:t>
              </a:r>
            </a:p>
          </p:txBody>
        </p:sp>
        <p:sp>
          <p:nvSpPr>
            <p:cNvPr id="33" name="Freeform 32">
              <a:extLst>
                <a:ext uri="{FF2B5EF4-FFF2-40B4-BE49-F238E27FC236}">
                  <a16:creationId xmlns:a16="http://schemas.microsoft.com/office/drawing/2014/main" id="{B805F5C0-332D-E481-2270-18E1DB2A4016}"/>
                </a:ext>
              </a:extLst>
            </p:cNvPr>
            <p:cNvSpPr/>
            <p:nvPr/>
          </p:nvSpPr>
          <p:spPr bwMode="gray">
            <a:xfrm>
              <a:off x="3312921" y="996747"/>
              <a:ext cx="226088" cy="200967"/>
            </a:xfrm>
            <a:custGeom>
              <a:avLst/>
              <a:gdLst>
                <a:gd name="connsiteX0" fmla="*/ 226088 w 226088"/>
                <a:gd name="connsiteY0" fmla="*/ 0 h 236137"/>
                <a:gd name="connsiteX1" fmla="*/ 60290 w 226088"/>
                <a:gd name="connsiteY1" fmla="*/ 236137 h 236137"/>
                <a:gd name="connsiteX2" fmla="*/ 0 w 226088"/>
                <a:gd name="connsiteY2" fmla="*/ 160774 h 236137"/>
              </a:gdLst>
              <a:ahLst/>
              <a:cxnLst>
                <a:cxn ang="0">
                  <a:pos x="connsiteX0" y="connsiteY0"/>
                </a:cxn>
                <a:cxn ang="0">
                  <a:pos x="connsiteX1" y="connsiteY1"/>
                </a:cxn>
                <a:cxn ang="0">
                  <a:pos x="connsiteX2" y="connsiteY2"/>
                </a:cxn>
              </a:cxnLst>
              <a:rect l="l" t="t" r="r" b="b"/>
              <a:pathLst>
                <a:path w="226088" h="236137">
                  <a:moveTo>
                    <a:pt x="226088" y="0"/>
                  </a:moveTo>
                  <a:lnTo>
                    <a:pt x="60290" y="236137"/>
                  </a:lnTo>
                  <a:lnTo>
                    <a:pt x="0" y="160774"/>
                  </a:lnTo>
                </a:path>
              </a:pathLst>
            </a:custGeom>
            <a:noFill/>
            <a:ln w="25400" algn="ctr">
              <a:solidFill>
                <a:srgbClr val="002A86"/>
              </a:solidFill>
              <a:miter lim="800000"/>
              <a:headEnd/>
              <a:tailEnd/>
            </a:ln>
          </p:spPr>
          <p:txBody>
            <a:bodyPr rtlCol="0" anchor="ctr"/>
            <a:lstStyle/>
            <a:p>
              <a:pPr algn="ctr"/>
              <a:endParaRPr lang="en-US" sz="1800">
                <a:latin typeface="+mj-lt"/>
              </a:endParaRPr>
            </a:p>
          </p:txBody>
        </p:sp>
      </p:grpSp>
      <p:grpSp>
        <p:nvGrpSpPr>
          <p:cNvPr id="34" name="Group 33">
            <a:extLst>
              <a:ext uri="{FF2B5EF4-FFF2-40B4-BE49-F238E27FC236}">
                <a16:creationId xmlns:a16="http://schemas.microsoft.com/office/drawing/2014/main" id="{E4A59A03-C603-4988-D96B-566A91479DEE}"/>
              </a:ext>
            </a:extLst>
          </p:cNvPr>
          <p:cNvGrpSpPr/>
          <p:nvPr/>
        </p:nvGrpSpPr>
        <p:grpSpPr>
          <a:xfrm>
            <a:off x="1338519" y="3937001"/>
            <a:ext cx="2267261" cy="2046287"/>
            <a:chOff x="661185" y="3175001"/>
            <a:chExt cx="2267261" cy="2046287"/>
          </a:xfrm>
        </p:grpSpPr>
        <p:sp>
          <p:nvSpPr>
            <p:cNvPr id="35" name="TextBox 34">
              <a:extLst>
                <a:ext uri="{FF2B5EF4-FFF2-40B4-BE49-F238E27FC236}">
                  <a16:creationId xmlns:a16="http://schemas.microsoft.com/office/drawing/2014/main" id="{506FE559-16D0-B27F-BE02-0DF7FB39CD06}"/>
                </a:ext>
              </a:extLst>
            </p:cNvPr>
            <p:cNvSpPr txBox="1"/>
            <p:nvPr/>
          </p:nvSpPr>
          <p:spPr bwMode="black">
            <a:xfrm>
              <a:off x="661185" y="3175001"/>
              <a:ext cx="2267261" cy="2046287"/>
            </a:xfrm>
            <a:prstGeom prst="rect">
              <a:avLst/>
            </a:prstGeom>
            <a:solidFill>
              <a:srgbClr val="1B90FF"/>
            </a:solidFill>
          </p:spPr>
          <p:txBody>
            <a:bodyPr wrap="square" lIns="144000" tIns="503999" rIns="144000" bIns="108000" anchor="t" anchorCtr="0">
              <a:noAutofit/>
            </a:bodyPr>
            <a:lstStyle/>
            <a:p>
              <a:pPr>
                <a:spcBef>
                  <a:spcPts val="1200"/>
                </a:spcBef>
              </a:pPr>
              <a:r>
                <a:rPr lang="en-GB" sz="1800" dirty="0">
                  <a:solidFill>
                    <a:srgbClr val="D1EFFF"/>
                  </a:solidFill>
                  <a:latin typeface="+mj-lt"/>
                </a:rPr>
                <a:t>Identify the right corporates</a:t>
              </a:r>
            </a:p>
          </p:txBody>
        </p:sp>
        <p:sp>
          <p:nvSpPr>
            <p:cNvPr id="36" name="Freeform 35">
              <a:extLst>
                <a:ext uri="{FF2B5EF4-FFF2-40B4-BE49-F238E27FC236}">
                  <a16:creationId xmlns:a16="http://schemas.microsoft.com/office/drawing/2014/main" id="{F44F5FA9-336D-97AB-F340-921724AA79D9}"/>
                </a:ext>
              </a:extLst>
            </p:cNvPr>
            <p:cNvSpPr/>
            <p:nvPr/>
          </p:nvSpPr>
          <p:spPr bwMode="gray">
            <a:xfrm>
              <a:off x="790548" y="3350480"/>
              <a:ext cx="226088" cy="200967"/>
            </a:xfrm>
            <a:custGeom>
              <a:avLst/>
              <a:gdLst>
                <a:gd name="connsiteX0" fmla="*/ 226088 w 226088"/>
                <a:gd name="connsiteY0" fmla="*/ 0 h 236137"/>
                <a:gd name="connsiteX1" fmla="*/ 60290 w 226088"/>
                <a:gd name="connsiteY1" fmla="*/ 236137 h 236137"/>
                <a:gd name="connsiteX2" fmla="*/ 0 w 226088"/>
                <a:gd name="connsiteY2" fmla="*/ 160774 h 236137"/>
              </a:gdLst>
              <a:ahLst/>
              <a:cxnLst>
                <a:cxn ang="0">
                  <a:pos x="connsiteX0" y="connsiteY0"/>
                </a:cxn>
                <a:cxn ang="0">
                  <a:pos x="connsiteX1" y="connsiteY1"/>
                </a:cxn>
                <a:cxn ang="0">
                  <a:pos x="connsiteX2" y="connsiteY2"/>
                </a:cxn>
              </a:cxnLst>
              <a:rect l="l" t="t" r="r" b="b"/>
              <a:pathLst>
                <a:path w="226088" h="236137">
                  <a:moveTo>
                    <a:pt x="226088" y="0"/>
                  </a:moveTo>
                  <a:lnTo>
                    <a:pt x="60290" y="236137"/>
                  </a:lnTo>
                  <a:lnTo>
                    <a:pt x="0" y="160774"/>
                  </a:lnTo>
                </a:path>
              </a:pathLst>
            </a:custGeom>
            <a:noFill/>
            <a:ln w="25400" algn="ctr">
              <a:solidFill>
                <a:srgbClr val="D1EFFF"/>
              </a:solidFill>
              <a:miter lim="800000"/>
              <a:headEnd/>
              <a:tailEnd/>
            </a:ln>
          </p:spPr>
          <p:txBody>
            <a:bodyPr rtlCol="0" anchor="ctr"/>
            <a:lstStyle/>
            <a:p>
              <a:pPr algn="ctr"/>
              <a:endParaRPr lang="en-US" sz="1800">
                <a:latin typeface="+mj-lt"/>
              </a:endParaRPr>
            </a:p>
          </p:txBody>
        </p:sp>
      </p:grpSp>
      <p:grpSp>
        <p:nvGrpSpPr>
          <p:cNvPr id="37" name="Group 36">
            <a:extLst>
              <a:ext uri="{FF2B5EF4-FFF2-40B4-BE49-F238E27FC236}">
                <a16:creationId xmlns:a16="http://schemas.microsoft.com/office/drawing/2014/main" id="{E56ADCD5-3732-7949-4B2A-5924908864FA}"/>
              </a:ext>
            </a:extLst>
          </p:cNvPr>
          <p:cNvGrpSpPr/>
          <p:nvPr/>
        </p:nvGrpSpPr>
        <p:grpSpPr>
          <a:xfrm>
            <a:off x="3790848" y="3937000"/>
            <a:ext cx="2260896" cy="2046287"/>
            <a:chOff x="3084747" y="3175000"/>
            <a:chExt cx="2260896" cy="2046287"/>
          </a:xfrm>
        </p:grpSpPr>
        <p:sp>
          <p:nvSpPr>
            <p:cNvPr id="38" name="TextBox 37">
              <a:extLst>
                <a:ext uri="{FF2B5EF4-FFF2-40B4-BE49-F238E27FC236}">
                  <a16:creationId xmlns:a16="http://schemas.microsoft.com/office/drawing/2014/main" id="{C46D5941-59A2-E345-1071-26EB25C58A46}"/>
                </a:ext>
              </a:extLst>
            </p:cNvPr>
            <p:cNvSpPr txBox="1"/>
            <p:nvPr/>
          </p:nvSpPr>
          <p:spPr bwMode="black">
            <a:xfrm>
              <a:off x="3084747" y="3175000"/>
              <a:ext cx="2260896" cy="2046287"/>
            </a:xfrm>
            <a:prstGeom prst="rect">
              <a:avLst/>
            </a:prstGeom>
            <a:solidFill>
              <a:srgbClr val="0070F2"/>
            </a:solidFill>
          </p:spPr>
          <p:txBody>
            <a:bodyPr wrap="square" lIns="144000" tIns="503999" rIns="144000" bIns="144000" anchor="t" anchorCtr="0">
              <a:noAutofit/>
            </a:bodyPr>
            <a:lstStyle/>
            <a:p>
              <a:pPr>
                <a:spcBef>
                  <a:spcPts val="1200"/>
                </a:spcBef>
              </a:pPr>
              <a:r>
                <a:rPr lang="en-GB" sz="1800" dirty="0">
                  <a:solidFill>
                    <a:srgbClr val="D1EFFF"/>
                  </a:solidFill>
                  <a:latin typeface="+mj-lt"/>
                </a:rPr>
                <a:t>Understand </a:t>
              </a:r>
              <a:br>
                <a:rPr lang="en-GB" sz="1800" dirty="0">
                  <a:solidFill>
                    <a:srgbClr val="D1EFFF"/>
                  </a:solidFill>
                  <a:latin typeface="+mj-lt"/>
                </a:rPr>
              </a:br>
              <a:r>
                <a:rPr lang="en-GB" sz="1800" dirty="0">
                  <a:solidFill>
                    <a:srgbClr val="D1EFFF"/>
                  </a:solidFill>
                  <a:latin typeface="+mj-lt"/>
                </a:rPr>
                <a:t>your role</a:t>
              </a:r>
            </a:p>
          </p:txBody>
        </p:sp>
        <p:sp>
          <p:nvSpPr>
            <p:cNvPr id="39" name="Freeform 38">
              <a:extLst>
                <a:ext uri="{FF2B5EF4-FFF2-40B4-BE49-F238E27FC236}">
                  <a16:creationId xmlns:a16="http://schemas.microsoft.com/office/drawing/2014/main" id="{66FCAFB3-2D2A-F254-C699-F83975CA00DA}"/>
                </a:ext>
              </a:extLst>
            </p:cNvPr>
            <p:cNvSpPr/>
            <p:nvPr/>
          </p:nvSpPr>
          <p:spPr bwMode="gray">
            <a:xfrm>
              <a:off x="3297080" y="3350480"/>
              <a:ext cx="226088" cy="200967"/>
            </a:xfrm>
            <a:custGeom>
              <a:avLst/>
              <a:gdLst>
                <a:gd name="connsiteX0" fmla="*/ 226088 w 226088"/>
                <a:gd name="connsiteY0" fmla="*/ 0 h 236137"/>
                <a:gd name="connsiteX1" fmla="*/ 60290 w 226088"/>
                <a:gd name="connsiteY1" fmla="*/ 236137 h 236137"/>
                <a:gd name="connsiteX2" fmla="*/ 0 w 226088"/>
                <a:gd name="connsiteY2" fmla="*/ 160774 h 236137"/>
              </a:gdLst>
              <a:ahLst/>
              <a:cxnLst>
                <a:cxn ang="0">
                  <a:pos x="connsiteX0" y="connsiteY0"/>
                </a:cxn>
                <a:cxn ang="0">
                  <a:pos x="connsiteX1" y="connsiteY1"/>
                </a:cxn>
                <a:cxn ang="0">
                  <a:pos x="connsiteX2" y="connsiteY2"/>
                </a:cxn>
              </a:cxnLst>
              <a:rect l="l" t="t" r="r" b="b"/>
              <a:pathLst>
                <a:path w="226088" h="236137">
                  <a:moveTo>
                    <a:pt x="226088" y="0"/>
                  </a:moveTo>
                  <a:lnTo>
                    <a:pt x="60290" y="236137"/>
                  </a:lnTo>
                  <a:lnTo>
                    <a:pt x="0" y="160774"/>
                  </a:lnTo>
                </a:path>
              </a:pathLst>
            </a:custGeom>
            <a:noFill/>
            <a:ln w="25400" algn="ctr">
              <a:solidFill>
                <a:srgbClr val="D1EFFF"/>
              </a:solidFill>
              <a:miter lim="800000"/>
              <a:headEnd/>
              <a:tailEnd/>
            </a:ln>
          </p:spPr>
          <p:txBody>
            <a:bodyPr rtlCol="0" anchor="ctr"/>
            <a:lstStyle/>
            <a:p>
              <a:pPr algn="ctr"/>
              <a:endParaRPr lang="en-US" sz="1800">
                <a:latin typeface="+mj-lt"/>
              </a:endParaRPr>
            </a:p>
          </p:txBody>
        </p:sp>
      </p:grpSp>
    </p:spTree>
    <p:extLst>
      <p:ext uri="{BB962C8B-B14F-4D97-AF65-F5344CB8AC3E}">
        <p14:creationId xmlns:p14="http://schemas.microsoft.com/office/powerpoint/2010/main" val="225131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78FF5-AA75-5F8A-5CFC-D6BC8B1E7EAC}"/>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F7FC735-4C68-6B07-B94B-D0708F2F30F9}"/>
              </a:ext>
            </a:extLst>
          </p:cNvPr>
          <p:cNvPicPr>
            <a:picLocks noChangeAspect="1"/>
          </p:cNvPicPr>
          <p:nvPr/>
        </p:nvPicPr>
        <p:blipFill>
          <a:blip r:embed="rId3"/>
          <a:srcRect t="10638" r="17105" b="12064"/>
          <a:stretch>
            <a:fillRect/>
          </a:stretch>
        </p:blipFill>
        <p:spPr>
          <a:xfrm>
            <a:off x="358775" y="360363"/>
            <a:ext cx="11477625" cy="6026100"/>
          </a:xfrm>
          <a:prstGeom prst="rect">
            <a:avLst/>
          </a:prstGeom>
        </p:spPr>
      </p:pic>
      <p:sp>
        <p:nvSpPr>
          <p:cNvPr id="3" name="Title Placeholder">
            <a:extLst>
              <a:ext uri="{FF2B5EF4-FFF2-40B4-BE49-F238E27FC236}">
                <a16:creationId xmlns:a16="http://schemas.microsoft.com/office/drawing/2014/main" id="{8297D8CF-3226-F09F-91A4-E10E4E743679}"/>
              </a:ext>
            </a:extLst>
          </p:cNvPr>
          <p:cNvSpPr txBox="1">
            <a:spLocks/>
          </p:cNvSpPr>
          <p:nvPr/>
        </p:nvSpPr>
        <p:spPr bwMode="black">
          <a:xfrm>
            <a:off x="1324800" y="2181758"/>
            <a:ext cx="4698175" cy="559982"/>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3000" dirty="0">
                <a:solidFill>
                  <a:srgbClr val="02414C"/>
                </a:solidFill>
                <a:latin typeface="+mj-lt"/>
              </a:rPr>
              <a:t>Introducing SAP-Embedded Virtual Cards</a:t>
            </a:r>
          </a:p>
        </p:txBody>
      </p:sp>
      <p:sp>
        <p:nvSpPr>
          <p:cNvPr id="2" name="TextBox 1">
            <a:extLst>
              <a:ext uri="{FF2B5EF4-FFF2-40B4-BE49-F238E27FC236}">
                <a16:creationId xmlns:a16="http://schemas.microsoft.com/office/drawing/2014/main" id="{0467C17D-4D5D-6142-3F37-CA15716B04F8}"/>
              </a:ext>
            </a:extLst>
          </p:cNvPr>
          <p:cNvSpPr txBox="1">
            <a:spLocks/>
          </p:cNvSpPr>
          <p:nvPr/>
        </p:nvSpPr>
        <p:spPr bwMode="black">
          <a:xfrm>
            <a:off x="1323974" y="3429000"/>
            <a:ext cx="4699001" cy="934222"/>
          </a:xfrm>
          <a:prstGeom prst="rect">
            <a:avLst/>
          </a:prstGeom>
          <a:solidFill>
            <a:srgbClr val="FFF3B8"/>
          </a:solidFill>
        </p:spPr>
        <p:txBody>
          <a:bodyPr wrap="square" lIns="360000" tIns="288000" rIns="288000" bIns="288000" anchor="t" anchorCtr="0">
            <a:spAutoFit/>
          </a:bodyPr>
          <a:lstStyle/>
          <a:p>
            <a:pPr algn="ctr">
              <a:lnSpc>
                <a:spcPct val="102000"/>
              </a:lnSpc>
              <a:spcAft>
                <a:spcPts val="600"/>
              </a:spcAft>
            </a:pPr>
            <a:r>
              <a:rPr lang="en-US" sz="2400" dirty="0">
                <a:solidFill>
                  <a:srgbClr val="6D1900"/>
                </a:solidFill>
                <a:latin typeface="+mj-lt"/>
              </a:rPr>
              <a:t>Quick 20-Second Explainer</a:t>
            </a:r>
            <a:endParaRPr lang="en-US" sz="2400" dirty="0">
              <a:solidFill>
                <a:srgbClr val="6D1900"/>
              </a:solidFill>
              <a:latin typeface="+mn-lt"/>
            </a:endParaRPr>
          </a:p>
        </p:txBody>
      </p:sp>
    </p:spTree>
    <p:extLst>
      <p:ext uri="{BB962C8B-B14F-4D97-AF65-F5344CB8AC3E}">
        <p14:creationId xmlns:p14="http://schemas.microsoft.com/office/powerpoint/2010/main" val="271878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74668-5681-4F81-577F-B18D7EBEFB9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5293349-D3F9-7EF4-3E39-66DC00637B02}"/>
              </a:ext>
            </a:extLst>
          </p:cNvPr>
          <p:cNvSpPr txBox="1"/>
          <p:nvPr/>
        </p:nvSpPr>
        <p:spPr bwMode="black">
          <a:xfrm>
            <a:off x="8591839" y="2405971"/>
            <a:ext cx="2277661" cy="2554968"/>
          </a:xfrm>
          <a:prstGeom prst="rect">
            <a:avLst/>
          </a:prstGeom>
          <a:solidFill>
            <a:srgbClr val="049F9A"/>
          </a:solidFill>
        </p:spPr>
        <p:txBody>
          <a:bodyPr wrap="square" lIns="180000" tIns="288000" rIns="180000" bIns="216000" anchor="t" anchorCtr="0">
            <a:noAutofit/>
          </a:bodyPr>
          <a:lstStyle/>
          <a:p>
            <a:pPr lvl="0">
              <a:lnSpc>
                <a:spcPct val="102000"/>
              </a:lnSpc>
              <a:spcAft>
                <a:spcPts val="600"/>
              </a:spcAft>
            </a:pPr>
            <a:r>
              <a:rPr lang="en-GB" sz="3200" dirty="0">
                <a:solidFill>
                  <a:srgbClr val="C2FCEE"/>
                </a:solidFill>
                <a:latin typeface="+mj-lt"/>
              </a:rPr>
              <a:t>4</a:t>
            </a:r>
          </a:p>
          <a:p>
            <a:pPr lvl="0">
              <a:lnSpc>
                <a:spcPct val="102000"/>
              </a:lnSpc>
              <a:spcAft>
                <a:spcPts val="600"/>
              </a:spcAft>
            </a:pPr>
            <a:r>
              <a:rPr lang="en-GB" sz="2000" dirty="0">
                <a:solidFill>
                  <a:srgbClr val="C2FCEE"/>
                </a:solidFill>
                <a:latin typeface="+mj-lt"/>
              </a:rPr>
              <a:t>Lower </a:t>
            </a:r>
            <a:br>
              <a:rPr lang="en-GB" sz="2000" dirty="0">
                <a:solidFill>
                  <a:srgbClr val="C2FCEE"/>
                </a:solidFill>
                <a:latin typeface="+mj-lt"/>
              </a:rPr>
            </a:br>
            <a:r>
              <a:rPr lang="en-GB" sz="2000" dirty="0">
                <a:solidFill>
                  <a:srgbClr val="C2FCEE"/>
                </a:solidFill>
                <a:latin typeface="+mj-lt"/>
              </a:rPr>
              <a:t>IT costs </a:t>
            </a:r>
          </a:p>
        </p:txBody>
      </p:sp>
      <p:grpSp>
        <p:nvGrpSpPr>
          <p:cNvPr id="25" name="Group 24">
            <a:extLst>
              <a:ext uri="{FF2B5EF4-FFF2-40B4-BE49-F238E27FC236}">
                <a16:creationId xmlns:a16="http://schemas.microsoft.com/office/drawing/2014/main" id="{5CD1D1B2-CC77-2B81-60E5-89A818F51D01}"/>
              </a:ext>
            </a:extLst>
          </p:cNvPr>
          <p:cNvGrpSpPr/>
          <p:nvPr/>
        </p:nvGrpSpPr>
        <p:grpSpPr>
          <a:xfrm>
            <a:off x="6170164" y="2405971"/>
            <a:ext cx="2411180" cy="2554968"/>
            <a:chOff x="6170164" y="2405971"/>
            <a:chExt cx="2411180" cy="2554968"/>
          </a:xfrm>
        </p:grpSpPr>
        <p:sp>
          <p:nvSpPr>
            <p:cNvPr id="8" name="TextBox 7">
              <a:extLst>
                <a:ext uri="{FF2B5EF4-FFF2-40B4-BE49-F238E27FC236}">
                  <a16:creationId xmlns:a16="http://schemas.microsoft.com/office/drawing/2014/main" id="{CF9BFDD4-3887-CF9F-8154-1A98F2BBA789}"/>
                </a:ext>
              </a:extLst>
            </p:cNvPr>
            <p:cNvSpPr txBox="1"/>
            <p:nvPr/>
          </p:nvSpPr>
          <p:spPr bwMode="black">
            <a:xfrm>
              <a:off x="6170164" y="2405971"/>
              <a:ext cx="2277661" cy="2554968"/>
            </a:xfrm>
            <a:prstGeom prst="rect">
              <a:avLst/>
            </a:prstGeom>
            <a:solidFill>
              <a:srgbClr val="2CE0BF"/>
            </a:solidFill>
          </p:spPr>
          <p:txBody>
            <a:bodyPr wrap="square" lIns="180000" tIns="288000" rIns="180000" bIns="216000" anchor="t" anchorCtr="0">
              <a:noAutofit/>
            </a:bodyPr>
            <a:lstStyle/>
            <a:p>
              <a:pPr lvl="0">
                <a:lnSpc>
                  <a:spcPct val="102000"/>
                </a:lnSpc>
                <a:spcAft>
                  <a:spcPts val="600"/>
                </a:spcAft>
              </a:pPr>
              <a:r>
                <a:rPr lang="en-GB" sz="3200" dirty="0">
                  <a:solidFill>
                    <a:srgbClr val="02414C"/>
                  </a:solidFill>
                  <a:latin typeface="+mj-lt"/>
                </a:rPr>
                <a:t>3</a:t>
              </a:r>
            </a:p>
            <a:p>
              <a:pPr lvl="0">
                <a:lnSpc>
                  <a:spcPct val="102000"/>
                </a:lnSpc>
                <a:spcAft>
                  <a:spcPts val="600"/>
                </a:spcAft>
              </a:pPr>
              <a:r>
                <a:rPr lang="en-GB" sz="2000" dirty="0">
                  <a:solidFill>
                    <a:srgbClr val="02414C"/>
                  </a:solidFill>
                  <a:latin typeface="+mj-lt"/>
                </a:rPr>
                <a:t>Speed up payments to suppliers</a:t>
              </a:r>
            </a:p>
          </p:txBody>
        </p:sp>
        <p:sp>
          <p:nvSpPr>
            <p:cNvPr id="21" name="Triangle 20">
              <a:extLst>
                <a:ext uri="{FF2B5EF4-FFF2-40B4-BE49-F238E27FC236}">
                  <a16:creationId xmlns:a16="http://schemas.microsoft.com/office/drawing/2014/main" id="{DC82DBD6-33F2-456B-B643-D8704AA99600}"/>
                </a:ext>
              </a:extLst>
            </p:cNvPr>
            <p:cNvSpPr/>
            <p:nvPr/>
          </p:nvSpPr>
          <p:spPr bwMode="gray">
            <a:xfrm rot="5400000">
              <a:off x="8207037" y="2651738"/>
              <a:ext cx="402034" cy="346581"/>
            </a:xfrm>
            <a:prstGeom prst="triangle">
              <a:avLst/>
            </a:prstGeom>
            <a:solidFill>
              <a:srgbClr val="2CE0BF"/>
            </a:solidFill>
            <a:ln w="25400" algn="ctr">
              <a:noFill/>
              <a:miter lim="800000"/>
              <a:headEnd/>
              <a:tailEnd/>
            </a:ln>
          </p:spPr>
          <p:txBody>
            <a:bodyPr lIns="90000" tIns="288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grpSp>
      <p:grpSp>
        <p:nvGrpSpPr>
          <p:cNvPr id="23" name="Group 22">
            <a:extLst>
              <a:ext uri="{FF2B5EF4-FFF2-40B4-BE49-F238E27FC236}">
                <a16:creationId xmlns:a16="http://schemas.microsoft.com/office/drawing/2014/main" id="{4547D616-9230-F1D9-A924-8B41CB29AFCA}"/>
              </a:ext>
            </a:extLst>
          </p:cNvPr>
          <p:cNvGrpSpPr/>
          <p:nvPr/>
        </p:nvGrpSpPr>
        <p:grpSpPr>
          <a:xfrm>
            <a:off x="3741723" y="2405971"/>
            <a:ext cx="2422994" cy="2554968"/>
            <a:chOff x="3741723" y="2405971"/>
            <a:chExt cx="2422994" cy="2554968"/>
          </a:xfrm>
        </p:grpSpPr>
        <p:sp>
          <p:nvSpPr>
            <p:cNvPr id="4" name="TextBox 3">
              <a:extLst>
                <a:ext uri="{FF2B5EF4-FFF2-40B4-BE49-F238E27FC236}">
                  <a16:creationId xmlns:a16="http://schemas.microsoft.com/office/drawing/2014/main" id="{55FD7AA6-3C06-9D23-9892-87B37F8B138D}"/>
                </a:ext>
              </a:extLst>
            </p:cNvPr>
            <p:cNvSpPr txBox="1"/>
            <p:nvPr/>
          </p:nvSpPr>
          <p:spPr bwMode="black">
            <a:xfrm>
              <a:off x="3741723" y="2405971"/>
              <a:ext cx="2283287" cy="2554968"/>
            </a:xfrm>
            <a:prstGeom prst="rect">
              <a:avLst/>
            </a:prstGeom>
            <a:solidFill>
              <a:srgbClr val="C2FCEE"/>
            </a:solidFill>
          </p:spPr>
          <p:txBody>
            <a:bodyPr wrap="square" lIns="180000" tIns="288000" rIns="180000" bIns="216000" anchor="t" anchorCtr="0">
              <a:noAutofit/>
            </a:bodyPr>
            <a:lstStyle/>
            <a:p>
              <a:pPr lvl="0">
                <a:lnSpc>
                  <a:spcPct val="102000"/>
                </a:lnSpc>
                <a:spcAft>
                  <a:spcPts val="600"/>
                </a:spcAft>
              </a:pPr>
              <a:r>
                <a:rPr lang="en-GB" sz="3200" dirty="0">
                  <a:solidFill>
                    <a:srgbClr val="02414C"/>
                  </a:solidFill>
                  <a:latin typeface="+mj-lt"/>
                </a:rPr>
                <a:t>2</a:t>
              </a:r>
            </a:p>
            <a:p>
              <a:pPr lvl="0">
                <a:lnSpc>
                  <a:spcPct val="102000"/>
                </a:lnSpc>
                <a:spcAft>
                  <a:spcPts val="600"/>
                </a:spcAft>
              </a:pPr>
              <a:r>
                <a:rPr lang="en-GB" sz="2000" dirty="0">
                  <a:solidFill>
                    <a:srgbClr val="02414C"/>
                  </a:solidFill>
                  <a:latin typeface="+mj-lt"/>
                </a:rPr>
                <a:t>Minimize </a:t>
              </a:r>
              <a:br>
                <a:rPr lang="en-GB" sz="2000" dirty="0">
                  <a:solidFill>
                    <a:srgbClr val="02414C"/>
                  </a:solidFill>
                  <a:latin typeface="+mj-lt"/>
                </a:rPr>
              </a:br>
              <a:r>
                <a:rPr lang="en-GB" sz="2000" dirty="0">
                  <a:solidFill>
                    <a:srgbClr val="02414C"/>
                  </a:solidFill>
                  <a:latin typeface="+mj-lt"/>
                </a:rPr>
                <a:t>fraud risk </a:t>
              </a:r>
            </a:p>
          </p:txBody>
        </p:sp>
        <p:sp>
          <p:nvSpPr>
            <p:cNvPr id="20" name="Triangle 19">
              <a:extLst>
                <a:ext uri="{FF2B5EF4-FFF2-40B4-BE49-F238E27FC236}">
                  <a16:creationId xmlns:a16="http://schemas.microsoft.com/office/drawing/2014/main" id="{5DFA1D23-9470-6FC9-FED2-AB3B729EA65C}"/>
                </a:ext>
              </a:extLst>
            </p:cNvPr>
            <p:cNvSpPr/>
            <p:nvPr/>
          </p:nvSpPr>
          <p:spPr bwMode="gray">
            <a:xfrm rot="5400000">
              <a:off x="5790410" y="2651737"/>
              <a:ext cx="402034" cy="346581"/>
            </a:xfrm>
            <a:prstGeom prst="triangle">
              <a:avLst/>
            </a:prstGeom>
            <a:solidFill>
              <a:srgbClr val="C2FCEE"/>
            </a:solidFill>
            <a:ln w="25400" algn="ctr">
              <a:noFill/>
              <a:miter lim="800000"/>
              <a:headEnd/>
              <a:tailEnd/>
            </a:ln>
          </p:spPr>
          <p:txBody>
            <a:bodyPr lIns="90000" tIns="288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grpSp>
      <p:grpSp>
        <p:nvGrpSpPr>
          <p:cNvPr id="22" name="Group 21">
            <a:extLst>
              <a:ext uri="{FF2B5EF4-FFF2-40B4-BE49-F238E27FC236}">
                <a16:creationId xmlns:a16="http://schemas.microsoft.com/office/drawing/2014/main" id="{5D5FC2FA-9C5B-FABC-5883-AC11858429F0}"/>
              </a:ext>
            </a:extLst>
          </p:cNvPr>
          <p:cNvGrpSpPr/>
          <p:nvPr/>
        </p:nvGrpSpPr>
        <p:grpSpPr>
          <a:xfrm>
            <a:off x="1323974" y="2405971"/>
            <a:ext cx="2445885" cy="2554968"/>
            <a:chOff x="1323974" y="2405971"/>
            <a:chExt cx="2445885" cy="2554968"/>
          </a:xfrm>
        </p:grpSpPr>
        <p:sp>
          <p:nvSpPr>
            <p:cNvPr id="11" name="TextBox 10">
              <a:extLst>
                <a:ext uri="{FF2B5EF4-FFF2-40B4-BE49-F238E27FC236}">
                  <a16:creationId xmlns:a16="http://schemas.microsoft.com/office/drawing/2014/main" id="{47199651-FEEE-664F-6A4B-A28372FE62F1}"/>
                </a:ext>
              </a:extLst>
            </p:cNvPr>
            <p:cNvSpPr txBox="1"/>
            <p:nvPr/>
          </p:nvSpPr>
          <p:spPr bwMode="black">
            <a:xfrm>
              <a:off x="1323974" y="2405971"/>
              <a:ext cx="2277084" cy="2554968"/>
            </a:xfrm>
            <a:prstGeom prst="rect">
              <a:avLst/>
            </a:prstGeom>
            <a:solidFill>
              <a:schemeClr val="bg1"/>
            </a:solidFill>
          </p:spPr>
          <p:txBody>
            <a:bodyPr wrap="square" lIns="180000" tIns="288000" rIns="180000" bIns="216000" anchor="t" anchorCtr="0">
              <a:noAutofit/>
            </a:bodyPr>
            <a:lstStyle/>
            <a:p>
              <a:pPr lvl="0">
                <a:lnSpc>
                  <a:spcPct val="102000"/>
                </a:lnSpc>
                <a:spcAft>
                  <a:spcPts val="600"/>
                </a:spcAft>
              </a:pPr>
              <a:r>
                <a:rPr lang="en-GB" sz="3200" dirty="0">
                  <a:solidFill>
                    <a:srgbClr val="02414C"/>
                  </a:solidFill>
                  <a:latin typeface="+mj-lt"/>
                </a:rPr>
                <a:t>1</a:t>
              </a:r>
            </a:p>
            <a:p>
              <a:pPr lvl="0">
                <a:lnSpc>
                  <a:spcPct val="102000"/>
                </a:lnSpc>
                <a:spcAft>
                  <a:spcPts val="600"/>
                </a:spcAft>
              </a:pPr>
              <a:r>
                <a:rPr lang="en-GB" sz="2000" dirty="0">
                  <a:solidFill>
                    <a:srgbClr val="02414C"/>
                  </a:solidFill>
                  <a:latin typeface="+mj-lt"/>
                </a:rPr>
                <a:t>Reduce </a:t>
              </a:r>
              <a:br>
                <a:rPr lang="en-GB" sz="2000" dirty="0">
                  <a:solidFill>
                    <a:srgbClr val="02414C"/>
                  </a:solidFill>
                  <a:latin typeface="+mj-lt"/>
                </a:rPr>
              </a:br>
              <a:r>
                <a:rPr lang="en-GB" sz="2000" dirty="0">
                  <a:solidFill>
                    <a:srgbClr val="02414C"/>
                  </a:solidFill>
                  <a:latin typeface="+mj-lt"/>
                </a:rPr>
                <a:t>manual effort</a:t>
              </a:r>
            </a:p>
          </p:txBody>
        </p:sp>
        <p:sp>
          <p:nvSpPr>
            <p:cNvPr id="17" name="Triangle 16">
              <a:extLst>
                <a:ext uri="{FF2B5EF4-FFF2-40B4-BE49-F238E27FC236}">
                  <a16:creationId xmlns:a16="http://schemas.microsoft.com/office/drawing/2014/main" id="{9817A28A-8487-AB77-9289-6392FC8150CC}"/>
                </a:ext>
              </a:extLst>
            </p:cNvPr>
            <p:cNvSpPr/>
            <p:nvPr/>
          </p:nvSpPr>
          <p:spPr bwMode="gray">
            <a:xfrm rot="5400000">
              <a:off x="3395552" y="2651736"/>
              <a:ext cx="402034" cy="346581"/>
            </a:xfrm>
            <a:prstGeom prst="triangle">
              <a:avLst/>
            </a:prstGeom>
            <a:solidFill>
              <a:schemeClr val="bg1"/>
            </a:solidFill>
            <a:ln w="25400" algn="ctr">
              <a:noFill/>
              <a:miter lim="800000"/>
              <a:headEnd/>
              <a:tailEnd/>
            </a:ln>
          </p:spPr>
          <p:txBody>
            <a:bodyPr lIns="90000" tIns="288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1800" b="0" i="0" u="none" strike="noStrike" kern="0" cap="none" spc="0" normalizeH="0" baseline="0" noProof="0" dirty="0">
                <a:ln>
                  <a:noFill/>
                </a:ln>
                <a:effectLst/>
                <a:uLnTx/>
                <a:uFillTx/>
                <a:latin typeface="+mn-lt"/>
                <a:ea typeface="72 Brand" pitchFamily="34" charset="-128"/>
                <a:cs typeface="72 Brand" pitchFamily="34" charset="-128"/>
              </a:endParaRPr>
            </a:p>
          </p:txBody>
        </p:sp>
      </p:grpSp>
      <p:sp>
        <p:nvSpPr>
          <p:cNvPr id="3" name="Title Placeholder">
            <a:extLst>
              <a:ext uri="{FF2B5EF4-FFF2-40B4-BE49-F238E27FC236}">
                <a16:creationId xmlns:a16="http://schemas.microsoft.com/office/drawing/2014/main" id="{89C03A56-6B68-94F7-DF58-85EE833558F4}"/>
              </a:ext>
            </a:extLst>
          </p:cNvPr>
          <p:cNvSpPr txBox="1">
            <a:spLocks/>
          </p:cNvSpPr>
          <p:nvPr/>
        </p:nvSpPr>
        <p:spPr bwMode="black">
          <a:xfrm>
            <a:off x="1323975" y="821143"/>
            <a:ext cx="7302231" cy="607976"/>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3000" dirty="0">
                <a:latin typeface="+mj-lt"/>
              </a:rPr>
              <a:t>The Big Benefits </a:t>
            </a:r>
            <a:br>
              <a:rPr lang="en-GB" sz="3000" dirty="0"/>
            </a:br>
            <a:r>
              <a:rPr lang="en-GB" sz="3000" dirty="0">
                <a:latin typeface="+mn-lt"/>
              </a:rPr>
              <a:t>to Corporates</a:t>
            </a:r>
          </a:p>
        </p:txBody>
      </p:sp>
      <p:sp>
        <p:nvSpPr>
          <p:cNvPr id="14" name="Title Placeholder">
            <a:extLst>
              <a:ext uri="{FF2B5EF4-FFF2-40B4-BE49-F238E27FC236}">
                <a16:creationId xmlns:a16="http://schemas.microsoft.com/office/drawing/2014/main" id="{F9B7C777-68B7-2A57-3712-58A56DE4C7EE}"/>
              </a:ext>
            </a:extLst>
          </p:cNvPr>
          <p:cNvSpPr txBox="1">
            <a:spLocks/>
          </p:cNvSpPr>
          <p:nvPr/>
        </p:nvSpPr>
        <p:spPr bwMode="black">
          <a:xfrm>
            <a:off x="767859" y="2521037"/>
            <a:ext cx="484000" cy="607976"/>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gn="ctr">
              <a:lnSpc>
                <a:spcPct val="90000"/>
              </a:lnSpc>
              <a:defRPr/>
            </a:pPr>
            <a:endParaRPr lang="en-GB" sz="3900" dirty="0">
              <a:solidFill>
                <a:srgbClr val="049F9A"/>
              </a:solidFill>
              <a:latin typeface="+mj-lt"/>
            </a:endParaRPr>
          </a:p>
        </p:txBody>
      </p:sp>
    </p:spTree>
    <p:extLst>
      <p:ext uri="{BB962C8B-B14F-4D97-AF65-F5344CB8AC3E}">
        <p14:creationId xmlns:p14="http://schemas.microsoft.com/office/powerpoint/2010/main" val="131610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p:tgtEl>
                                          <p:spTgt spid="25"/>
                                        </p:tgtEl>
                                        <p:attrNameLst>
                                          <p:attrName>ppt_x</p:attrName>
                                        </p:attrNameLst>
                                      </p:cBhvr>
                                      <p:tavLst>
                                        <p:tav tm="0">
                                          <p:val>
                                            <p:strVal val="#ppt_x-#ppt_w*1.125000"/>
                                          </p:val>
                                        </p:tav>
                                        <p:tav tm="100000">
                                          <p:val>
                                            <p:strVal val="#ppt_x"/>
                                          </p:val>
                                        </p:tav>
                                      </p:tavLst>
                                    </p:anim>
                                    <p:animEffect transition="in" filter="wipe(righ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ppt_x</p:attrName>
                                        </p:attrNameLst>
                                      </p:cBhvr>
                                      <p:tavLst>
                                        <p:tav tm="0">
                                          <p:val>
                                            <p:strVal val="#ppt_x-#ppt_w*1.125000"/>
                                          </p:val>
                                        </p:tav>
                                        <p:tav tm="100000">
                                          <p:val>
                                            <p:strVal val="#ppt_x"/>
                                          </p:val>
                                        </p:tav>
                                      </p:tavLst>
                                    </p:anim>
                                    <p:animEffect transition="in" filter="wipe(righ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78FF5-AA75-5F8A-5CFC-D6BC8B1E7EAC}"/>
            </a:ext>
          </a:extLst>
        </p:cNvPr>
        <p:cNvGrpSpPr/>
        <p:nvPr/>
      </p:nvGrpSpPr>
      <p:grpSpPr>
        <a:xfrm>
          <a:off x="0" y="0"/>
          <a:ext cx="0" cy="0"/>
          <a:chOff x="0" y="0"/>
          <a:chExt cx="0" cy="0"/>
        </a:xfrm>
      </p:grpSpPr>
      <p:pic>
        <p:nvPicPr>
          <p:cNvPr id="10" name="Picture 9" descr="A person holding a phone&#10;&#10;AI-generated content may be incorrect.">
            <a:extLst>
              <a:ext uri="{FF2B5EF4-FFF2-40B4-BE49-F238E27FC236}">
                <a16:creationId xmlns:a16="http://schemas.microsoft.com/office/drawing/2014/main" id="{0F7FC735-4C68-6B07-B94B-D0708F2F30F9}"/>
              </a:ext>
            </a:extLst>
          </p:cNvPr>
          <p:cNvPicPr>
            <a:picLocks noChangeAspect="1"/>
          </p:cNvPicPr>
          <p:nvPr/>
        </p:nvPicPr>
        <p:blipFill>
          <a:blip r:embed="rId3"/>
          <a:srcRect t="7552" r="18496" b="16449"/>
          <a:stretch>
            <a:fillRect/>
          </a:stretch>
        </p:blipFill>
        <p:spPr>
          <a:xfrm>
            <a:off x="355599" y="360363"/>
            <a:ext cx="11477625" cy="6026100"/>
          </a:xfrm>
          <a:prstGeom prst="rect">
            <a:avLst/>
          </a:prstGeom>
        </p:spPr>
      </p:pic>
      <p:sp>
        <p:nvSpPr>
          <p:cNvPr id="3" name="Title Placeholder">
            <a:extLst>
              <a:ext uri="{FF2B5EF4-FFF2-40B4-BE49-F238E27FC236}">
                <a16:creationId xmlns:a16="http://schemas.microsoft.com/office/drawing/2014/main" id="{8297D8CF-3226-F09F-91A4-E10E4E743679}"/>
              </a:ext>
            </a:extLst>
          </p:cNvPr>
          <p:cNvSpPr txBox="1">
            <a:spLocks/>
          </p:cNvSpPr>
          <p:nvPr/>
        </p:nvSpPr>
        <p:spPr bwMode="black">
          <a:xfrm>
            <a:off x="1324800" y="820800"/>
            <a:ext cx="6637337" cy="848902"/>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3000" dirty="0">
                <a:solidFill>
                  <a:srgbClr val="02414C"/>
                </a:solidFill>
                <a:latin typeface="+mj-lt"/>
              </a:rPr>
              <a:t>One Powerful Capability. </a:t>
            </a:r>
          </a:p>
          <a:p>
            <a:pPr lvl="0">
              <a:lnSpc>
                <a:spcPct val="90000"/>
              </a:lnSpc>
              <a:defRPr/>
            </a:pPr>
            <a:r>
              <a:rPr lang="en-GB" sz="3000" dirty="0">
                <a:solidFill>
                  <a:srgbClr val="02414C"/>
                </a:solidFill>
                <a:latin typeface="+mn-lt"/>
              </a:rPr>
              <a:t>Two Effortless Ways to Pay.</a:t>
            </a:r>
            <a:endParaRPr lang="en-US" sz="3000" dirty="0">
              <a:solidFill>
                <a:srgbClr val="02414C"/>
              </a:solidFill>
              <a:latin typeface="+mn-lt"/>
            </a:endParaRPr>
          </a:p>
        </p:txBody>
      </p:sp>
      <p:sp>
        <p:nvSpPr>
          <p:cNvPr id="2" name="TextBox 1">
            <a:extLst>
              <a:ext uri="{FF2B5EF4-FFF2-40B4-BE49-F238E27FC236}">
                <a16:creationId xmlns:a16="http://schemas.microsoft.com/office/drawing/2014/main" id="{0467C17D-4D5D-6142-3F37-CA15716B04F8}"/>
              </a:ext>
            </a:extLst>
          </p:cNvPr>
          <p:cNvSpPr txBox="1">
            <a:spLocks/>
          </p:cNvSpPr>
          <p:nvPr/>
        </p:nvSpPr>
        <p:spPr bwMode="black">
          <a:xfrm>
            <a:off x="1323974" y="1893888"/>
            <a:ext cx="4773613" cy="1694558"/>
          </a:xfrm>
          <a:prstGeom prst="rect">
            <a:avLst/>
          </a:prstGeom>
          <a:solidFill>
            <a:srgbClr val="C2FCEE"/>
          </a:solidFill>
        </p:spPr>
        <p:txBody>
          <a:bodyPr wrap="square" lIns="1007999" tIns="288000" rIns="288000" bIns="288000" anchor="t" anchorCtr="0">
            <a:spAutoFit/>
          </a:bodyPr>
          <a:lstStyle/>
          <a:p>
            <a:pPr>
              <a:lnSpc>
                <a:spcPct val="102000"/>
              </a:lnSpc>
              <a:spcAft>
                <a:spcPts val="600"/>
              </a:spcAft>
            </a:pPr>
            <a:r>
              <a:rPr lang="en-US" sz="2400" dirty="0">
                <a:solidFill>
                  <a:srgbClr val="02414C"/>
                </a:solidFill>
                <a:latin typeface="+mj-lt"/>
              </a:rPr>
              <a:t>Pay on Invoice </a:t>
            </a:r>
            <a:br>
              <a:rPr lang="en-US" sz="2400" b="1" dirty="0">
                <a:solidFill>
                  <a:srgbClr val="02414C"/>
                </a:solidFill>
                <a:latin typeface="+mj-lt"/>
              </a:rPr>
            </a:br>
            <a:r>
              <a:rPr lang="en-US" sz="2400" dirty="0">
                <a:solidFill>
                  <a:srgbClr val="02414C"/>
                </a:solidFill>
                <a:latin typeface="+mn-lt"/>
              </a:rPr>
              <a:t>(SAP Taulia ERP-Embedded Virtual Cards)</a:t>
            </a:r>
          </a:p>
        </p:txBody>
      </p:sp>
      <p:pic>
        <p:nvPicPr>
          <p:cNvPr id="6" name="Graphic 5">
            <a:extLst>
              <a:ext uri="{FF2B5EF4-FFF2-40B4-BE49-F238E27FC236}">
                <a16:creationId xmlns:a16="http://schemas.microsoft.com/office/drawing/2014/main" id="{EB2A104B-3876-E2E6-3D30-25208F8DFF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43888" y="2268845"/>
            <a:ext cx="504000" cy="504000"/>
          </a:xfrm>
          <a:prstGeom prst="rect">
            <a:avLst/>
          </a:prstGeom>
        </p:spPr>
      </p:pic>
      <p:sp>
        <p:nvSpPr>
          <p:cNvPr id="7" name="TextBox 6">
            <a:extLst>
              <a:ext uri="{FF2B5EF4-FFF2-40B4-BE49-F238E27FC236}">
                <a16:creationId xmlns:a16="http://schemas.microsoft.com/office/drawing/2014/main" id="{1081AD1A-3843-EBE5-E688-22E5BE5C6829}"/>
              </a:ext>
            </a:extLst>
          </p:cNvPr>
          <p:cNvSpPr txBox="1">
            <a:spLocks/>
          </p:cNvSpPr>
          <p:nvPr/>
        </p:nvSpPr>
        <p:spPr bwMode="black">
          <a:xfrm>
            <a:off x="1323974" y="3812632"/>
            <a:ext cx="4773614" cy="1694558"/>
          </a:xfrm>
          <a:prstGeom prst="rect">
            <a:avLst/>
          </a:prstGeom>
          <a:solidFill>
            <a:srgbClr val="2CE0BF"/>
          </a:solidFill>
        </p:spPr>
        <p:txBody>
          <a:bodyPr wrap="square" lIns="1007999" tIns="288000" rIns="288000" bIns="288000" anchor="t" anchorCtr="0">
            <a:spAutoFit/>
          </a:bodyPr>
          <a:lstStyle/>
          <a:p>
            <a:pPr>
              <a:lnSpc>
                <a:spcPct val="102000"/>
              </a:lnSpc>
              <a:spcAft>
                <a:spcPts val="600"/>
              </a:spcAft>
            </a:pPr>
            <a:r>
              <a:rPr lang="en-US" sz="2400" dirty="0">
                <a:solidFill>
                  <a:srgbClr val="02414C"/>
                </a:solidFill>
                <a:latin typeface="+mj-lt"/>
              </a:rPr>
              <a:t>Pay on PO </a:t>
            </a:r>
            <a:br>
              <a:rPr lang="en-US" sz="2400" b="1" dirty="0">
                <a:solidFill>
                  <a:srgbClr val="02414C"/>
                </a:solidFill>
                <a:latin typeface="+mj-lt"/>
              </a:rPr>
            </a:br>
            <a:r>
              <a:rPr lang="en-US" sz="2400" dirty="0">
                <a:solidFill>
                  <a:srgbClr val="02414C"/>
                </a:solidFill>
                <a:latin typeface="+mn-lt"/>
              </a:rPr>
              <a:t>(Embedded Virtual Cards in SAP Ariba Buying)</a:t>
            </a:r>
          </a:p>
        </p:txBody>
      </p:sp>
      <p:pic>
        <p:nvPicPr>
          <p:cNvPr id="5" name="Graphic 4">
            <a:extLst>
              <a:ext uri="{FF2B5EF4-FFF2-40B4-BE49-F238E27FC236}">
                <a16:creationId xmlns:a16="http://schemas.microsoft.com/office/drawing/2014/main" id="{5ED67D80-01C7-476C-261E-4CA0F858FB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3888" y="4160783"/>
            <a:ext cx="504000" cy="504000"/>
          </a:xfrm>
          <a:prstGeom prst="rect">
            <a:avLst/>
          </a:prstGeom>
        </p:spPr>
      </p:pic>
    </p:spTree>
    <p:extLst>
      <p:ext uri="{BB962C8B-B14F-4D97-AF65-F5344CB8AC3E}">
        <p14:creationId xmlns:p14="http://schemas.microsoft.com/office/powerpoint/2010/main" val="2731298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9C737-FCAB-39DA-6233-1548EA60FD04}"/>
            </a:ext>
          </a:extLst>
        </p:cNvPr>
        <p:cNvGrpSpPr/>
        <p:nvPr/>
      </p:nvGrpSpPr>
      <p:grpSpPr>
        <a:xfrm>
          <a:off x="0" y="0"/>
          <a:ext cx="0" cy="0"/>
          <a:chOff x="0" y="0"/>
          <a:chExt cx="0" cy="0"/>
        </a:xfrm>
      </p:grpSpPr>
      <p:sp>
        <p:nvSpPr>
          <p:cNvPr id="3" name="Title Placeholder">
            <a:extLst>
              <a:ext uri="{FF2B5EF4-FFF2-40B4-BE49-F238E27FC236}">
                <a16:creationId xmlns:a16="http://schemas.microsoft.com/office/drawing/2014/main" id="{58061DB0-1E67-E4B5-EAE1-DDCD6B576337}"/>
              </a:ext>
            </a:extLst>
          </p:cNvPr>
          <p:cNvSpPr txBox="1">
            <a:spLocks/>
          </p:cNvSpPr>
          <p:nvPr/>
        </p:nvSpPr>
        <p:spPr bwMode="black">
          <a:xfrm>
            <a:off x="1323976" y="821143"/>
            <a:ext cx="4699000" cy="607976"/>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3000" dirty="0">
                <a:latin typeface="+mj-lt"/>
              </a:rPr>
              <a:t>The Role of Issuers </a:t>
            </a:r>
            <a:br>
              <a:rPr lang="en-GB" sz="3000" dirty="0">
                <a:latin typeface="+mj-lt"/>
              </a:rPr>
            </a:br>
            <a:r>
              <a:rPr lang="en-GB" sz="3000" dirty="0">
                <a:latin typeface="+mn-lt"/>
              </a:rPr>
              <a:t>in the Virtual Cards Process</a:t>
            </a:r>
          </a:p>
        </p:txBody>
      </p:sp>
      <p:sp>
        <p:nvSpPr>
          <p:cNvPr id="4" name="Title Placeholder">
            <a:extLst>
              <a:ext uri="{FF2B5EF4-FFF2-40B4-BE49-F238E27FC236}">
                <a16:creationId xmlns:a16="http://schemas.microsoft.com/office/drawing/2014/main" id="{7250F16B-7075-34CC-F708-AA0319FBEA56}"/>
              </a:ext>
            </a:extLst>
          </p:cNvPr>
          <p:cNvSpPr txBox="1">
            <a:spLocks/>
          </p:cNvSpPr>
          <p:nvPr/>
        </p:nvSpPr>
        <p:spPr bwMode="black">
          <a:xfrm>
            <a:off x="1323976" y="1894281"/>
            <a:ext cx="4699000" cy="607976"/>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1800" dirty="0">
                <a:latin typeface="+mn-lt"/>
              </a:rPr>
              <a:t>Key issuer responsibilities:</a:t>
            </a:r>
          </a:p>
        </p:txBody>
      </p:sp>
      <p:grpSp>
        <p:nvGrpSpPr>
          <p:cNvPr id="27" name="Group 26">
            <a:extLst>
              <a:ext uri="{FF2B5EF4-FFF2-40B4-BE49-F238E27FC236}">
                <a16:creationId xmlns:a16="http://schemas.microsoft.com/office/drawing/2014/main" id="{8FD31ED4-5CED-5727-CEDA-00201CF8A23C}"/>
              </a:ext>
            </a:extLst>
          </p:cNvPr>
          <p:cNvGrpSpPr/>
          <p:nvPr/>
        </p:nvGrpSpPr>
        <p:grpSpPr>
          <a:xfrm>
            <a:off x="3746211" y="2406967"/>
            <a:ext cx="2278800" cy="2553972"/>
            <a:chOff x="3746211" y="2406967"/>
            <a:chExt cx="2278800" cy="2553972"/>
          </a:xfrm>
        </p:grpSpPr>
        <p:sp>
          <p:nvSpPr>
            <p:cNvPr id="2" name="TextBox 1">
              <a:extLst>
                <a:ext uri="{FF2B5EF4-FFF2-40B4-BE49-F238E27FC236}">
                  <a16:creationId xmlns:a16="http://schemas.microsoft.com/office/drawing/2014/main" id="{E3167DD8-A744-9B57-6585-FB776EC2EAEA}"/>
                </a:ext>
              </a:extLst>
            </p:cNvPr>
            <p:cNvSpPr txBox="1"/>
            <p:nvPr/>
          </p:nvSpPr>
          <p:spPr bwMode="black">
            <a:xfrm>
              <a:off x="3746211" y="2406967"/>
              <a:ext cx="2278800" cy="2553972"/>
            </a:xfrm>
            <a:prstGeom prst="rect">
              <a:avLst/>
            </a:prstGeom>
            <a:solidFill>
              <a:srgbClr val="E2D8FF"/>
            </a:solidFill>
          </p:spPr>
          <p:txBody>
            <a:bodyPr wrap="square" lIns="180000" tIns="936000" rIns="180000" bIns="144000" anchor="t" anchorCtr="0">
              <a:noAutofit/>
            </a:bodyPr>
            <a:lstStyle/>
            <a:p>
              <a:pPr lvl="0">
                <a:lnSpc>
                  <a:spcPct val="102000"/>
                </a:lnSpc>
                <a:spcAft>
                  <a:spcPts val="600"/>
                </a:spcAft>
              </a:pPr>
              <a:r>
                <a:rPr lang="en-GB" sz="2000" dirty="0">
                  <a:solidFill>
                    <a:srgbClr val="1C0C6E"/>
                  </a:solidFill>
                  <a:latin typeface="+mj-lt"/>
                </a:rPr>
                <a:t>Handle </a:t>
              </a:r>
              <a:r>
                <a:rPr lang="en-GB" sz="2000" dirty="0">
                  <a:solidFill>
                    <a:srgbClr val="1C0C6E"/>
                  </a:solidFill>
                  <a:latin typeface="+mn-lt"/>
                </a:rPr>
                <a:t>general inquiries</a:t>
              </a:r>
            </a:p>
          </p:txBody>
        </p:sp>
        <p:pic>
          <p:nvPicPr>
            <p:cNvPr id="16" name="Graphic 15">
              <a:extLst>
                <a:ext uri="{FF2B5EF4-FFF2-40B4-BE49-F238E27FC236}">
                  <a16:creationId xmlns:a16="http://schemas.microsoft.com/office/drawing/2014/main" id="{29AC7D67-FEE8-DE91-EF90-7A5C77E8A6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2250" y="2687192"/>
              <a:ext cx="504000" cy="504000"/>
            </a:xfrm>
            <a:prstGeom prst="rect">
              <a:avLst/>
            </a:prstGeom>
          </p:spPr>
        </p:pic>
      </p:grpSp>
      <p:grpSp>
        <p:nvGrpSpPr>
          <p:cNvPr id="28" name="Group 27">
            <a:extLst>
              <a:ext uri="{FF2B5EF4-FFF2-40B4-BE49-F238E27FC236}">
                <a16:creationId xmlns:a16="http://schemas.microsoft.com/office/drawing/2014/main" id="{324D9320-59B7-4700-5D58-410DB6043088}"/>
              </a:ext>
            </a:extLst>
          </p:cNvPr>
          <p:cNvGrpSpPr/>
          <p:nvPr/>
        </p:nvGrpSpPr>
        <p:grpSpPr>
          <a:xfrm>
            <a:off x="6169025" y="2406966"/>
            <a:ext cx="2278800" cy="2553972"/>
            <a:chOff x="6169025" y="2406966"/>
            <a:chExt cx="2278800" cy="2553972"/>
          </a:xfrm>
        </p:grpSpPr>
        <p:sp>
          <p:nvSpPr>
            <p:cNvPr id="6" name="TextBox 5">
              <a:extLst>
                <a:ext uri="{FF2B5EF4-FFF2-40B4-BE49-F238E27FC236}">
                  <a16:creationId xmlns:a16="http://schemas.microsoft.com/office/drawing/2014/main" id="{5C9016B7-3CB1-3312-8675-453C6C8589B1}"/>
                </a:ext>
              </a:extLst>
            </p:cNvPr>
            <p:cNvSpPr txBox="1"/>
            <p:nvPr/>
          </p:nvSpPr>
          <p:spPr bwMode="black">
            <a:xfrm>
              <a:off x="6169025" y="2406966"/>
              <a:ext cx="2278800" cy="2553972"/>
            </a:xfrm>
            <a:prstGeom prst="rect">
              <a:avLst/>
            </a:prstGeom>
            <a:solidFill>
              <a:srgbClr val="E2D8FF"/>
            </a:solidFill>
          </p:spPr>
          <p:txBody>
            <a:bodyPr wrap="square" lIns="180000" tIns="936000" rIns="180000" bIns="144000" anchor="t" anchorCtr="0">
              <a:noAutofit/>
            </a:bodyPr>
            <a:lstStyle/>
            <a:p>
              <a:pPr lvl="0">
                <a:lnSpc>
                  <a:spcPct val="102000"/>
                </a:lnSpc>
                <a:spcAft>
                  <a:spcPts val="600"/>
                </a:spcAft>
              </a:pPr>
              <a:r>
                <a:rPr lang="en-GB" sz="2000" dirty="0">
                  <a:solidFill>
                    <a:srgbClr val="1C0C6E"/>
                  </a:solidFill>
                  <a:latin typeface="+mj-lt"/>
                </a:rPr>
                <a:t>Flag </a:t>
              </a:r>
              <a:r>
                <a:rPr lang="en-GB" sz="2000" dirty="0">
                  <a:solidFill>
                    <a:srgbClr val="1C0C6E"/>
                  </a:solidFill>
                  <a:latin typeface="+mn-lt"/>
                </a:rPr>
                <a:t>upsell opportunities</a:t>
              </a:r>
            </a:p>
          </p:txBody>
        </p:sp>
        <p:pic>
          <p:nvPicPr>
            <p:cNvPr id="18" name="Graphic 17">
              <a:extLst>
                <a:ext uri="{FF2B5EF4-FFF2-40B4-BE49-F238E27FC236}">
                  <a16:creationId xmlns:a16="http://schemas.microsoft.com/office/drawing/2014/main" id="{00D024B1-F5DD-A4E3-898E-398460A194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47690" y="2687192"/>
              <a:ext cx="504000" cy="504000"/>
            </a:xfrm>
            <a:prstGeom prst="rect">
              <a:avLst/>
            </a:prstGeom>
          </p:spPr>
        </p:pic>
      </p:grpSp>
      <p:grpSp>
        <p:nvGrpSpPr>
          <p:cNvPr id="29" name="Group 28">
            <a:extLst>
              <a:ext uri="{FF2B5EF4-FFF2-40B4-BE49-F238E27FC236}">
                <a16:creationId xmlns:a16="http://schemas.microsoft.com/office/drawing/2014/main" id="{6E8F73D8-9A69-EB03-FD17-222A5B6D4573}"/>
              </a:ext>
            </a:extLst>
          </p:cNvPr>
          <p:cNvGrpSpPr/>
          <p:nvPr/>
        </p:nvGrpSpPr>
        <p:grpSpPr>
          <a:xfrm>
            <a:off x="8592399" y="2406966"/>
            <a:ext cx="2278800" cy="2553972"/>
            <a:chOff x="8592399" y="2406966"/>
            <a:chExt cx="2278800" cy="2553972"/>
          </a:xfrm>
        </p:grpSpPr>
        <p:sp>
          <p:nvSpPr>
            <p:cNvPr id="7" name="TextBox 6">
              <a:extLst>
                <a:ext uri="{FF2B5EF4-FFF2-40B4-BE49-F238E27FC236}">
                  <a16:creationId xmlns:a16="http://schemas.microsoft.com/office/drawing/2014/main" id="{D925B168-DAB6-1986-F82E-5B252CB1765A}"/>
                </a:ext>
              </a:extLst>
            </p:cNvPr>
            <p:cNvSpPr txBox="1"/>
            <p:nvPr/>
          </p:nvSpPr>
          <p:spPr bwMode="black">
            <a:xfrm>
              <a:off x="8592399" y="2406966"/>
              <a:ext cx="2278800" cy="2553972"/>
            </a:xfrm>
            <a:prstGeom prst="rect">
              <a:avLst/>
            </a:prstGeom>
            <a:solidFill>
              <a:srgbClr val="E2D8FF"/>
            </a:solidFill>
          </p:spPr>
          <p:txBody>
            <a:bodyPr wrap="square" lIns="180000" tIns="936000" rIns="180000" bIns="144000" anchor="t" anchorCtr="0">
              <a:noAutofit/>
            </a:bodyPr>
            <a:lstStyle/>
            <a:p>
              <a:pPr lvl="0">
                <a:lnSpc>
                  <a:spcPct val="102000"/>
                </a:lnSpc>
                <a:spcAft>
                  <a:spcPts val="600"/>
                </a:spcAft>
              </a:pPr>
              <a:r>
                <a:rPr lang="en-GB" sz="2000" dirty="0">
                  <a:solidFill>
                    <a:srgbClr val="1C0C6E"/>
                  </a:solidFill>
                  <a:latin typeface="+mj-lt"/>
                </a:rPr>
                <a:t>Evaluate </a:t>
              </a:r>
              <a:r>
                <a:rPr lang="en-GB" sz="2000" dirty="0">
                  <a:solidFill>
                    <a:srgbClr val="1C0C6E"/>
                  </a:solidFill>
                  <a:latin typeface="+mn-lt"/>
                </a:rPr>
                <a:t>the customer</a:t>
              </a:r>
            </a:p>
          </p:txBody>
        </p:sp>
        <p:pic>
          <p:nvPicPr>
            <p:cNvPr id="22" name="Graphic 21">
              <a:extLst>
                <a:ext uri="{FF2B5EF4-FFF2-40B4-BE49-F238E27FC236}">
                  <a16:creationId xmlns:a16="http://schemas.microsoft.com/office/drawing/2014/main" id="{A869033A-D25C-FF7F-751E-3BAF323527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50848" y="2687192"/>
              <a:ext cx="504000" cy="504000"/>
            </a:xfrm>
            <a:prstGeom prst="rect">
              <a:avLst/>
            </a:prstGeom>
          </p:spPr>
        </p:pic>
      </p:grpSp>
      <p:grpSp>
        <p:nvGrpSpPr>
          <p:cNvPr id="25" name="Group 24">
            <a:extLst>
              <a:ext uri="{FF2B5EF4-FFF2-40B4-BE49-F238E27FC236}">
                <a16:creationId xmlns:a16="http://schemas.microsoft.com/office/drawing/2014/main" id="{3F564D1C-8147-4BDE-E522-C2AF25E8ED1B}"/>
              </a:ext>
            </a:extLst>
          </p:cNvPr>
          <p:cNvGrpSpPr/>
          <p:nvPr/>
        </p:nvGrpSpPr>
        <p:grpSpPr>
          <a:xfrm>
            <a:off x="1323976" y="2406967"/>
            <a:ext cx="2278800" cy="2553972"/>
            <a:chOff x="1323976" y="2406967"/>
            <a:chExt cx="2278800" cy="2553972"/>
          </a:xfrm>
        </p:grpSpPr>
        <p:sp>
          <p:nvSpPr>
            <p:cNvPr id="11" name="TextBox 10">
              <a:extLst>
                <a:ext uri="{FF2B5EF4-FFF2-40B4-BE49-F238E27FC236}">
                  <a16:creationId xmlns:a16="http://schemas.microsoft.com/office/drawing/2014/main" id="{B560061E-9B44-574A-5085-049F9AE5D5FE}"/>
                </a:ext>
              </a:extLst>
            </p:cNvPr>
            <p:cNvSpPr txBox="1"/>
            <p:nvPr/>
          </p:nvSpPr>
          <p:spPr bwMode="black">
            <a:xfrm>
              <a:off x="1323976" y="2406967"/>
              <a:ext cx="2278800" cy="2553972"/>
            </a:xfrm>
            <a:prstGeom prst="rect">
              <a:avLst/>
            </a:prstGeom>
            <a:solidFill>
              <a:srgbClr val="E2D8FF"/>
            </a:solidFill>
          </p:spPr>
          <p:txBody>
            <a:bodyPr wrap="square" lIns="180000" tIns="936000" rIns="180000" bIns="144000" anchor="t" anchorCtr="0">
              <a:noAutofit/>
            </a:bodyPr>
            <a:lstStyle/>
            <a:p>
              <a:pPr lvl="0">
                <a:lnSpc>
                  <a:spcPct val="102000"/>
                </a:lnSpc>
                <a:spcAft>
                  <a:spcPts val="600"/>
                </a:spcAft>
              </a:pPr>
              <a:r>
                <a:rPr lang="en-GB" sz="2000" dirty="0">
                  <a:solidFill>
                    <a:srgbClr val="1C0C6E"/>
                  </a:solidFill>
                  <a:latin typeface="+mj-lt"/>
                </a:rPr>
                <a:t>Identify </a:t>
              </a:r>
              <a:r>
                <a:rPr lang="en-GB" sz="2000" dirty="0">
                  <a:solidFill>
                    <a:srgbClr val="1C0C6E"/>
                  </a:solidFill>
                  <a:latin typeface="+mn-lt"/>
                </a:rPr>
                <a:t>the </a:t>
              </a:r>
              <a:br>
                <a:rPr lang="en-GB" sz="2000" dirty="0">
                  <a:solidFill>
                    <a:srgbClr val="1C0C6E"/>
                  </a:solidFill>
                  <a:latin typeface="+mn-lt"/>
                </a:rPr>
              </a:br>
              <a:r>
                <a:rPr lang="en-GB" sz="2000" dirty="0">
                  <a:solidFill>
                    <a:srgbClr val="1C0C6E"/>
                  </a:solidFill>
                  <a:latin typeface="+mn-lt"/>
                </a:rPr>
                <a:t>right prospects</a:t>
              </a:r>
            </a:p>
          </p:txBody>
        </p:sp>
        <p:pic>
          <p:nvPicPr>
            <p:cNvPr id="24" name="Graphic 23">
              <a:extLst>
                <a:ext uri="{FF2B5EF4-FFF2-40B4-BE49-F238E27FC236}">
                  <a16:creationId xmlns:a16="http://schemas.microsoft.com/office/drawing/2014/main" id="{855823B8-71DE-6C94-BCF0-001D52FE2EA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22515" y="2687192"/>
              <a:ext cx="504000" cy="504000"/>
            </a:xfrm>
            <a:prstGeom prst="rect">
              <a:avLst/>
            </a:prstGeom>
          </p:spPr>
        </p:pic>
      </p:grpSp>
    </p:spTree>
    <p:extLst>
      <p:ext uri="{BB962C8B-B14F-4D97-AF65-F5344CB8AC3E}">
        <p14:creationId xmlns:p14="http://schemas.microsoft.com/office/powerpoint/2010/main" val="114247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C70EE-1FD3-5A18-F9C2-5844AED6D98C}"/>
            </a:ext>
          </a:extLst>
        </p:cNvPr>
        <p:cNvGrpSpPr/>
        <p:nvPr/>
      </p:nvGrpSpPr>
      <p:grpSpPr>
        <a:xfrm>
          <a:off x="0" y="0"/>
          <a:ext cx="0" cy="0"/>
          <a:chOff x="0" y="0"/>
          <a:chExt cx="0" cy="0"/>
        </a:xfrm>
      </p:grpSpPr>
      <p:sp>
        <p:nvSpPr>
          <p:cNvPr id="3" name="Title Placeholder">
            <a:extLst>
              <a:ext uri="{FF2B5EF4-FFF2-40B4-BE49-F238E27FC236}">
                <a16:creationId xmlns:a16="http://schemas.microsoft.com/office/drawing/2014/main" id="{06B27E8C-0613-4252-B155-ED51C58108B8}"/>
              </a:ext>
            </a:extLst>
          </p:cNvPr>
          <p:cNvSpPr txBox="1">
            <a:spLocks/>
          </p:cNvSpPr>
          <p:nvPr/>
        </p:nvSpPr>
        <p:spPr bwMode="black">
          <a:xfrm>
            <a:off x="1323976" y="821143"/>
            <a:ext cx="4699000" cy="607976"/>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3000" dirty="0">
                <a:latin typeface="+mj-lt"/>
              </a:rPr>
              <a:t>Spotting Sales Opportunities</a:t>
            </a:r>
            <a:endParaRPr lang="en-GB" sz="3000" dirty="0">
              <a:latin typeface="+mn-lt"/>
            </a:endParaRPr>
          </a:p>
        </p:txBody>
      </p:sp>
      <p:sp>
        <p:nvSpPr>
          <p:cNvPr id="4" name="Title Placeholder">
            <a:extLst>
              <a:ext uri="{FF2B5EF4-FFF2-40B4-BE49-F238E27FC236}">
                <a16:creationId xmlns:a16="http://schemas.microsoft.com/office/drawing/2014/main" id="{8D95E728-8455-22CE-52CE-95A670CB7DB7}"/>
              </a:ext>
            </a:extLst>
          </p:cNvPr>
          <p:cNvSpPr txBox="1">
            <a:spLocks/>
          </p:cNvSpPr>
          <p:nvPr/>
        </p:nvSpPr>
        <p:spPr bwMode="black">
          <a:xfrm>
            <a:off x="1323976" y="1894281"/>
            <a:ext cx="4699000" cy="607976"/>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1800" dirty="0">
                <a:latin typeface="+mn-lt"/>
              </a:rPr>
              <a:t>Ideal Customer Profile:</a:t>
            </a:r>
          </a:p>
        </p:txBody>
      </p:sp>
      <p:grpSp>
        <p:nvGrpSpPr>
          <p:cNvPr id="25" name="Group 24">
            <a:extLst>
              <a:ext uri="{FF2B5EF4-FFF2-40B4-BE49-F238E27FC236}">
                <a16:creationId xmlns:a16="http://schemas.microsoft.com/office/drawing/2014/main" id="{5856C50A-4A26-E975-2767-3ED0237B2D21}"/>
              </a:ext>
            </a:extLst>
          </p:cNvPr>
          <p:cNvGrpSpPr/>
          <p:nvPr/>
        </p:nvGrpSpPr>
        <p:grpSpPr>
          <a:xfrm>
            <a:off x="6169025" y="2406966"/>
            <a:ext cx="2278800" cy="2553972"/>
            <a:chOff x="6169025" y="2406966"/>
            <a:chExt cx="2278800" cy="2553972"/>
          </a:xfrm>
        </p:grpSpPr>
        <p:sp>
          <p:nvSpPr>
            <p:cNvPr id="6" name="TextBox 5">
              <a:extLst>
                <a:ext uri="{FF2B5EF4-FFF2-40B4-BE49-F238E27FC236}">
                  <a16:creationId xmlns:a16="http://schemas.microsoft.com/office/drawing/2014/main" id="{E2BAE64A-AAF7-36DF-5CFB-6FBBBBF1ED01}"/>
                </a:ext>
              </a:extLst>
            </p:cNvPr>
            <p:cNvSpPr txBox="1"/>
            <p:nvPr/>
          </p:nvSpPr>
          <p:spPr bwMode="black">
            <a:xfrm>
              <a:off x="6169025" y="2406966"/>
              <a:ext cx="2278800" cy="2553972"/>
            </a:xfrm>
            <a:prstGeom prst="rect">
              <a:avLst/>
            </a:prstGeom>
            <a:solidFill>
              <a:srgbClr val="E2D8FF"/>
            </a:solidFill>
          </p:spPr>
          <p:txBody>
            <a:bodyPr wrap="square" lIns="180000" tIns="936000" rIns="180000" bIns="144000" anchor="t" anchorCtr="0">
              <a:noAutofit/>
            </a:bodyPr>
            <a:lstStyle/>
            <a:p>
              <a:pPr lvl="0">
                <a:lnSpc>
                  <a:spcPct val="102000"/>
                </a:lnSpc>
                <a:spcAft>
                  <a:spcPts val="600"/>
                </a:spcAft>
              </a:pPr>
              <a:r>
                <a:rPr lang="en-GB" sz="2000" dirty="0">
                  <a:solidFill>
                    <a:srgbClr val="1C0C6E"/>
                  </a:solidFill>
                  <a:latin typeface="+mj-lt"/>
                </a:rPr>
                <a:t>Ready </a:t>
              </a:r>
              <a:r>
                <a:rPr lang="en-GB" sz="2000" dirty="0">
                  <a:solidFill>
                    <a:srgbClr val="1C0C6E"/>
                  </a:solidFill>
                  <a:latin typeface="+mn-lt"/>
                </a:rPr>
                <a:t>for embedded virtual cards</a:t>
              </a:r>
            </a:p>
          </p:txBody>
        </p:sp>
        <p:pic>
          <p:nvPicPr>
            <p:cNvPr id="13" name="Graphic 12">
              <a:extLst>
                <a:ext uri="{FF2B5EF4-FFF2-40B4-BE49-F238E27FC236}">
                  <a16:creationId xmlns:a16="http://schemas.microsoft.com/office/drawing/2014/main" id="{A6A1BE25-B106-D870-220E-17C9276E67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47690" y="2632465"/>
              <a:ext cx="504000" cy="504000"/>
            </a:xfrm>
            <a:prstGeom prst="rect">
              <a:avLst/>
            </a:prstGeom>
          </p:spPr>
        </p:pic>
      </p:grpSp>
      <p:grpSp>
        <p:nvGrpSpPr>
          <p:cNvPr id="24" name="Group 23">
            <a:extLst>
              <a:ext uri="{FF2B5EF4-FFF2-40B4-BE49-F238E27FC236}">
                <a16:creationId xmlns:a16="http://schemas.microsoft.com/office/drawing/2014/main" id="{9D605211-9492-A755-FB2B-34C2AB845457}"/>
              </a:ext>
            </a:extLst>
          </p:cNvPr>
          <p:cNvGrpSpPr/>
          <p:nvPr/>
        </p:nvGrpSpPr>
        <p:grpSpPr>
          <a:xfrm>
            <a:off x="3746211" y="2406967"/>
            <a:ext cx="2278800" cy="2553972"/>
            <a:chOff x="3746211" y="2406967"/>
            <a:chExt cx="2278800" cy="2553972"/>
          </a:xfrm>
        </p:grpSpPr>
        <p:sp>
          <p:nvSpPr>
            <p:cNvPr id="2" name="TextBox 1">
              <a:extLst>
                <a:ext uri="{FF2B5EF4-FFF2-40B4-BE49-F238E27FC236}">
                  <a16:creationId xmlns:a16="http://schemas.microsoft.com/office/drawing/2014/main" id="{0F32798F-B861-52FB-56FC-55DB27510624}"/>
                </a:ext>
              </a:extLst>
            </p:cNvPr>
            <p:cNvSpPr txBox="1"/>
            <p:nvPr/>
          </p:nvSpPr>
          <p:spPr bwMode="black">
            <a:xfrm>
              <a:off x="3746211" y="2406967"/>
              <a:ext cx="2278800" cy="2553972"/>
            </a:xfrm>
            <a:prstGeom prst="rect">
              <a:avLst/>
            </a:prstGeom>
            <a:solidFill>
              <a:srgbClr val="E2D8FF"/>
            </a:solidFill>
          </p:spPr>
          <p:txBody>
            <a:bodyPr wrap="square" lIns="180000" tIns="936000" rIns="180000" bIns="144000" anchor="t" anchorCtr="0">
              <a:noAutofit/>
            </a:bodyPr>
            <a:lstStyle/>
            <a:p>
              <a:pPr lvl="0">
                <a:lnSpc>
                  <a:spcPct val="102000"/>
                </a:lnSpc>
                <a:spcAft>
                  <a:spcPts val="600"/>
                </a:spcAft>
              </a:pPr>
              <a:r>
                <a:rPr lang="en-GB" sz="2000" dirty="0">
                  <a:solidFill>
                    <a:srgbClr val="1C0C6E"/>
                  </a:solidFill>
                  <a:latin typeface="+mj-lt"/>
                </a:rPr>
                <a:t>Keen </a:t>
              </a:r>
              <a:r>
                <a:rPr lang="en-GB" sz="2000" dirty="0">
                  <a:solidFill>
                    <a:srgbClr val="1C0C6E"/>
                  </a:solidFill>
                  <a:latin typeface="+mn-lt"/>
                </a:rPr>
                <a:t>to use solutions inside their SAP systems</a:t>
              </a:r>
            </a:p>
          </p:txBody>
        </p:sp>
        <p:pic>
          <p:nvPicPr>
            <p:cNvPr id="15" name="Graphic 14">
              <a:extLst>
                <a:ext uri="{FF2B5EF4-FFF2-40B4-BE49-F238E27FC236}">
                  <a16:creationId xmlns:a16="http://schemas.microsoft.com/office/drawing/2014/main" id="{4F7C4A96-E609-6060-AE3D-419C4B2F68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32250" y="2632465"/>
              <a:ext cx="504000" cy="504000"/>
            </a:xfrm>
            <a:prstGeom prst="rect">
              <a:avLst/>
            </a:prstGeom>
          </p:spPr>
        </p:pic>
      </p:grpSp>
      <p:grpSp>
        <p:nvGrpSpPr>
          <p:cNvPr id="22" name="Group 21">
            <a:extLst>
              <a:ext uri="{FF2B5EF4-FFF2-40B4-BE49-F238E27FC236}">
                <a16:creationId xmlns:a16="http://schemas.microsoft.com/office/drawing/2014/main" id="{73CF1C6C-30C4-8FE0-B549-923985830FF0}"/>
              </a:ext>
            </a:extLst>
          </p:cNvPr>
          <p:cNvGrpSpPr/>
          <p:nvPr/>
        </p:nvGrpSpPr>
        <p:grpSpPr>
          <a:xfrm>
            <a:off x="1323976" y="2406967"/>
            <a:ext cx="2278800" cy="2553972"/>
            <a:chOff x="1323976" y="2406967"/>
            <a:chExt cx="2278800" cy="2553972"/>
          </a:xfrm>
        </p:grpSpPr>
        <p:sp>
          <p:nvSpPr>
            <p:cNvPr id="11" name="TextBox 10">
              <a:extLst>
                <a:ext uri="{FF2B5EF4-FFF2-40B4-BE49-F238E27FC236}">
                  <a16:creationId xmlns:a16="http://schemas.microsoft.com/office/drawing/2014/main" id="{8F2FEF12-4C07-45CF-2CC2-4B0CD276960E}"/>
                </a:ext>
              </a:extLst>
            </p:cNvPr>
            <p:cNvSpPr txBox="1"/>
            <p:nvPr/>
          </p:nvSpPr>
          <p:spPr bwMode="black">
            <a:xfrm>
              <a:off x="1323976" y="2406967"/>
              <a:ext cx="2278800" cy="2553972"/>
            </a:xfrm>
            <a:prstGeom prst="rect">
              <a:avLst/>
            </a:prstGeom>
            <a:solidFill>
              <a:srgbClr val="E2D8FF"/>
            </a:solidFill>
          </p:spPr>
          <p:txBody>
            <a:bodyPr wrap="square" lIns="180000" tIns="936000" rIns="180000" bIns="144000" anchor="t" anchorCtr="0">
              <a:noAutofit/>
            </a:bodyPr>
            <a:lstStyle/>
            <a:p>
              <a:pPr lvl="0">
                <a:lnSpc>
                  <a:spcPct val="102000"/>
                </a:lnSpc>
                <a:spcAft>
                  <a:spcPts val="600"/>
                </a:spcAft>
              </a:pPr>
              <a:r>
                <a:rPr lang="en-GB" sz="2000" dirty="0">
                  <a:solidFill>
                    <a:srgbClr val="1C0C6E"/>
                  </a:solidFill>
                  <a:latin typeface="+mj-lt"/>
                </a:rPr>
                <a:t>Already </a:t>
              </a:r>
              <a:r>
                <a:rPr lang="en-GB" sz="2000" dirty="0">
                  <a:solidFill>
                    <a:srgbClr val="1C0C6E"/>
                  </a:solidFill>
                  <a:latin typeface="+mn-lt"/>
                </a:rPr>
                <a:t>invested in SAP</a:t>
              </a:r>
            </a:p>
          </p:txBody>
        </p:sp>
        <p:pic>
          <p:nvPicPr>
            <p:cNvPr id="17" name="Graphic 16">
              <a:extLst>
                <a:ext uri="{FF2B5EF4-FFF2-40B4-BE49-F238E27FC236}">
                  <a16:creationId xmlns:a16="http://schemas.microsoft.com/office/drawing/2014/main" id="{D8A88B00-351B-9CC3-D39D-1166E23084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3459" y="2632465"/>
              <a:ext cx="504000" cy="504000"/>
            </a:xfrm>
            <a:prstGeom prst="rect">
              <a:avLst/>
            </a:prstGeom>
          </p:spPr>
        </p:pic>
      </p:grpSp>
      <p:grpSp>
        <p:nvGrpSpPr>
          <p:cNvPr id="27" name="Group 26">
            <a:extLst>
              <a:ext uri="{FF2B5EF4-FFF2-40B4-BE49-F238E27FC236}">
                <a16:creationId xmlns:a16="http://schemas.microsoft.com/office/drawing/2014/main" id="{CA41A7B2-06A8-B85F-2633-BBF8F345A700}"/>
              </a:ext>
            </a:extLst>
          </p:cNvPr>
          <p:cNvGrpSpPr/>
          <p:nvPr/>
        </p:nvGrpSpPr>
        <p:grpSpPr>
          <a:xfrm>
            <a:off x="8592399" y="2406966"/>
            <a:ext cx="2278800" cy="2553972"/>
            <a:chOff x="8592399" y="2406966"/>
            <a:chExt cx="2278800" cy="2553972"/>
          </a:xfrm>
        </p:grpSpPr>
        <p:sp>
          <p:nvSpPr>
            <p:cNvPr id="7" name="TextBox 6">
              <a:extLst>
                <a:ext uri="{FF2B5EF4-FFF2-40B4-BE49-F238E27FC236}">
                  <a16:creationId xmlns:a16="http://schemas.microsoft.com/office/drawing/2014/main" id="{64AC1E3C-5398-6C95-7809-1019A2462EE7}"/>
                </a:ext>
              </a:extLst>
            </p:cNvPr>
            <p:cNvSpPr txBox="1"/>
            <p:nvPr/>
          </p:nvSpPr>
          <p:spPr bwMode="black">
            <a:xfrm>
              <a:off x="8592399" y="2406966"/>
              <a:ext cx="2278800" cy="2553972"/>
            </a:xfrm>
            <a:prstGeom prst="rect">
              <a:avLst/>
            </a:prstGeom>
            <a:solidFill>
              <a:srgbClr val="E2D8FF"/>
            </a:solidFill>
          </p:spPr>
          <p:txBody>
            <a:bodyPr wrap="square" lIns="180000" tIns="936000" rIns="180000" bIns="144000" anchor="t" anchorCtr="0">
              <a:noAutofit/>
            </a:bodyPr>
            <a:lstStyle/>
            <a:p>
              <a:pPr lvl="0">
                <a:lnSpc>
                  <a:spcPct val="102000"/>
                </a:lnSpc>
                <a:spcAft>
                  <a:spcPts val="600"/>
                </a:spcAft>
              </a:pPr>
              <a:r>
                <a:rPr lang="en-GB" sz="2000" dirty="0">
                  <a:solidFill>
                    <a:srgbClr val="1C0C6E"/>
                  </a:solidFill>
                  <a:latin typeface="+mj-lt"/>
                </a:rPr>
                <a:t>Seeking </a:t>
              </a:r>
              <a:r>
                <a:rPr lang="en-GB" sz="2000" dirty="0">
                  <a:solidFill>
                    <a:srgbClr val="1C0C6E"/>
                  </a:solidFill>
                  <a:latin typeface="+mn-lt"/>
                </a:rPr>
                <a:t>flexibility</a:t>
              </a:r>
            </a:p>
          </p:txBody>
        </p:sp>
        <p:pic>
          <p:nvPicPr>
            <p:cNvPr id="20" name="Graphic 19">
              <a:extLst>
                <a:ext uri="{FF2B5EF4-FFF2-40B4-BE49-F238E27FC236}">
                  <a16:creationId xmlns:a16="http://schemas.microsoft.com/office/drawing/2014/main" id="{ACF54363-EF0F-2CE6-4FF6-54A0C6778D6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50848" y="2632465"/>
              <a:ext cx="504000" cy="504000"/>
            </a:xfrm>
            <a:prstGeom prst="rect">
              <a:avLst/>
            </a:prstGeom>
          </p:spPr>
        </p:pic>
      </p:grpSp>
    </p:spTree>
    <p:extLst>
      <p:ext uri="{BB962C8B-B14F-4D97-AF65-F5344CB8AC3E}">
        <p14:creationId xmlns:p14="http://schemas.microsoft.com/office/powerpoint/2010/main" val="7012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3DD7D-C0E3-D62A-6F1D-4B55AE77EBB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EAD3F70-413A-41D8-CFA9-8202E489D935}"/>
              </a:ext>
            </a:extLst>
          </p:cNvPr>
          <p:cNvPicPr>
            <a:picLocks noChangeAspect="1"/>
          </p:cNvPicPr>
          <p:nvPr/>
        </p:nvPicPr>
        <p:blipFill>
          <a:blip r:embed="rId3"/>
          <a:srcRect l="22760" r="17730" b="5030"/>
          <a:stretch>
            <a:fillRect/>
          </a:stretch>
        </p:blipFill>
        <p:spPr>
          <a:xfrm>
            <a:off x="6169025" y="360363"/>
            <a:ext cx="5664200" cy="6026100"/>
          </a:xfrm>
          <a:prstGeom prst="rect">
            <a:avLst/>
          </a:prstGeom>
        </p:spPr>
      </p:pic>
      <p:sp>
        <p:nvSpPr>
          <p:cNvPr id="10" name="TextBox 9">
            <a:extLst>
              <a:ext uri="{FF2B5EF4-FFF2-40B4-BE49-F238E27FC236}">
                <a16:creationId xmlns:a16="http://schemas.microsoft.com/office/drawing/2014/main" id="{41871BAA-7A70-0257-CAB1-01655B54EB20}"/>
              </a:ext>
            </a:extLst>
          </p:cNvPr>
          <p:cNvSpPr txBox="1"/>
          <p:nvPr/>
        </p:nvSpPr>
        <p:spPr bwMode="black">
          <a:xfrm>
            <a:off x="1323977" y="1974950"/>
            <a:ext cx="3963131" cy="1357964"/>
          </a:xfrm>
          <a:prstGeom prst="rect">
            <a:avLst/>
          </a:prstGeom>
          <a:solidFill>
            <a:srgbClr val="EBF5CB"/>
          </a:solidFill>
        </p:spPr>
        <p:txBody>
          <a:bodyPr wrap="square" lIns="216000" tIns="144000" rIns="216000" bIns="144000">
            <a:spAutoFit/>
          </a:bodyPr>
          <a:lstStyle/>
          <a:p>
            <a:pPr lvl="0">
              <a:lnSpc>
                <a:spcPct val="102000"/>
              </a:lnSpc>
              <a:spcAft>
                <a:spcPts val="600"/>
              </a:spcAft>
            </a:pPr>
            <a:r>
              <a:rPr lang="en-GB" sz="2400" dirty="0">
                <a:solidFill>
                  <a:srgbClr val="164323"/>
                </a:solidFill>
                <a:latin typeface="+mj-lt"/>
              </a:rPr>
              <a:t>Use Case #1	</a:t>
            </a:r>
          </a:p>
          <a:p>
            <a:pPr lvl="0">
              <a:lnSpc>
                <a:spcPct val="102000"/>
              </a:lnSpc>
              <a:spcAft>
                <a:spcPts val="600"/>
              </a:spcAft>
            </a:pPr>
            <a:r>
              <a:rPr lang="en-GB" sz="2000" dirty="0">
                <a:solidFill>
                  <a:srgbClr val="164323"/>
                </a:solidFill>
                <a:latin typeface="+mn-lt"/>
              </a:rPr>
              <a:t>Full Automation Inside</a:t>
            </a:r>
            <a:br>
              <a:rPr lang="en-GB" sz="2000" dirty="0">
                <a:solidFill>
                  <a:srgbClr val="164323"/>
                </a:solidFill>
                <a:latin typeface="+mn-lt"/>
              </a:rPr>
            </a:br>
            <a:r>
              <a:rPr lang="en-GB" sz="2000" dirty="0">
                <a:solidFill>
                  <a:srgbClr val="164323"/>
                </a:solidFill>
                <a:latin typeface="+mn-lt"/>
              </a:rPr>
              <a:t>SAP ERP</a:t>
            </a:r>
          </a:p>
        </p:txBody>
      </p:sp>
      <p:sp>
        <p:nvSpPr>
          <p:cNvPr id="2" name="Title Placeholder">
            <a:extLst>
              <a:ext uri="{FF2B5EF4-FFF2-40B4-BE49-F238E27FC236}">
                <a16:creationId xmlns:a16="http://schemas.microsoft.com/office/drawing/2014/main" id="{9F8C887B-5FE7-869B-6B34-486A0BAB1172}"/>
              </a:ext>
            </a:extLst>
          </p:cNvPr>
          <p:cNvSpPr txBox="1">
            <a:spLocks/>
          </p:cNvSpPr>
          <p:nvPr/>
        </p:nvSpPr>
        <p:spPr bwMode="black">
          <a:xfrm>
            <a:off x="1323976" y="821143"/>
            <a:ext cx="4699000" cy="607976"/>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3000" dirty="0">
                <a:latin typeface="+mj-lt"/>
              </a:rPr>
              <a:t>Spotting Sales Opportunities</a:t>
            </a:r>
            <a:endParaRPr lang="en-GB" sz="3000" dirty="0">
              <a:latin typeface="+mn-lt"/>
            </a:endParaRPr>
          </a:p>
        </p:txBody>
      </p:sp>
      <p:sp>
        <p:nvSpPr>
          <p:cNvPr id="4" name="TextBox 3">
            <a:extLst>
              <a:ext uri="{FF2B5EF4-FFF2-40B4-BE49-F238E27FC236}">
                <a16:creationId xmlns:a16="http://schemas.microsoft.com/office/drawing/2014/main" id="{C1B3F31B-A290-4B68-BD83-3884C3E501A2}"/>
              </a:ext>
            </a:extLst>
          </p:cNvPr>
          <p:cNvSpPr txBox="1"/>
          <p:nvPr/>
        </p:nvSpPr>
        <p:spPr bwMode="black">
          <a:xfrm>
            <a:off x="1323977" y="3591839"/>
            <a:ext cx="3963131" cy="1357964"/>
          </a:xfrm>
          <a:prstGeom prst="rect">
            <a:avLst/>
          </a:prstGeom>
          <a:solidFill>
            <a:srgbClr val="97DD40"/>
          </a:solidFill>
        </p:spPr>
        <p:txBody>
          <a:bodyPr wrap="square" lIns="216000" tIns="144000" rIns="216000" bIns="144000">
            <a:spAutoFit/>
          </a:bodyPr>
          <a:lstStyle/>
          <a:p>
            <a:pPr lvl="0">
              <a:lnSpc>
                <a:spcPct val="102000"/>
              </a:lnSpc>
              <a:spcAft>
                <a:spcPts val="600"/>
              </a:spcAft>
            </a:pPr>
            <a:r>
              <a:rPr lang="en-GB" sz="2400" dirty="0">
                <a:solidFill>
                  <a:srgbClr val="164323"/>
                </a:solidFill>
                <a:latin typeface="+mj-lt"/>
              </a:rPr>
              <a:t>Use Case #2	</a:t>
            </a:r>
          </a:p>
          <a:p>
            <a:pPr lvl="0">
              <a:lnSpc>
                <a:spcPct val="102000"/>
              </a:lnSpc>
              <a:spcAft>
                <a:spcPts val="600"/>
              </a:spcAft>
            </a:pPr>
            <a:r>
              <a:rPr lang="en-GB" sz="2000" dirty="0">
                <a:solidFill>
                  <a:srgbClr val="164323"/>
                </a:solidFill>
                <a:latin typeface="+mn-lt"/>
              </a:rPr>
              <a:t>Fast, Compliant Payments to Ad-hoc Suppliers</a:t>
            </a:r>
          </a:p>
        </p:txBody>
      </p:sp>
      <p:pic>
        <p:nvPicPr>
          <p:cNvPr id="9" name="Picture 8">
            <a:extLst>
              <a:ext uri="{FF2B5EF4-FFF2-40B4-BE49-F238E27FC236}">
                <a16:creationId xmlns:a16="http://schemas.microsoft.com/office/drawing/2014/main" id="{35A39E6C-EE24-72F3-5573-129413E7A51B}"/>
              </a:ext>
            </a:extLst>
          </p:cNvPr>
          <p:cNvPicPr>
            <a:picLocks noChangeAspect="1"/>
          </p:cNvPicPr>
          <p:nvPr/>
        </p:nvPicPr>
        <p:blipFill>
          <a:blip r:embed="rId4"/>
          <a:srcRect l="18983" r="18983"/>
          <a:stretch/>
        </p:blipFill>
        <p:spPr>
          <a:xfrm>
            <a:off x="6169025" y="360363"/>
            <a:ext cx="5664200" cy="6026100"/>
          </a:xfrm>
          <a:prstGeom prst="rect">
            <a:avLst/>
          </a:prstGeom>
        </p:spPr>
      </p:pic>
    </p:spTree>
    <p:extLst>
      <p:ext uri="{BB962C8B-B14F-4D97-AF65-F5344CB8AC3E}">
        <p14:creationId xmlns:p14="http://schemas.microsoft.com/office/powerpoint/2010/main" val="281784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2C5FC-255A-33BD-74C7-F36D45A2CB0D}"/>
            </a:ext>
          </a:extLst>
        </p:cNvPr>
        <p:cNvGrpSpPr/>
        <p:nvPr/>
      </p:nvGrpSpPr>
      <p:grpSpPr>
        <a:xfrm>
          <a:off x="0" y="0"/>
          <a:ext cx="0" cy="0"/>
          <a:chOff x="0" y="0"/>
          <a:chExt cx="0" cy="0"/>
        </a:xfrm>
      </p:grpSpPr>
      <p:sp>
        <p:nvSpPr>
          <p:cNvPr id="3" name="Title Placeholder">
            <a:extLst>
              <a:ext uri="{FF2B5EF4-FFF2-40B4-BE49-F238E27FC236}">
                <a16:creationId xmlns:a16="http://schemas.microsoft.com/office/drawing/2014/main" id="{53E3F3BB-D256-1729-C273-77569EED15DC}"/>
              </a:ext>
            </a:extLst>
          </p:cNvPr>
          <p:cNvSpPr txBox="1">
            <a:spLocks/>
          </p:cNvSpPr>
          <p:nvPr/>
        </p:nvSpPr>
        <p:spPr bwMode="black">
          <a:xfrm>
            <a:off x="1307800" y="821143"/>
            <a:ext cx="2926743" cy="607976"/>
          </a:xfrm>
          <a:prstGeom prst="rect">
            <a:avLst/>
          </a:prstGeom>
        </p:spPr>
        <p:txBody>
          <a:bodyPr vert="horz" wrap="square" lIns="0" tIns="0" rIns="0" bIns="0" rtlCol="0" anchor="t" anchorCtr="0">
            <a:noAutofit/>
          </a:bodyPr>
          <a:lstStyle>
            <a:lvl1pPr algn="l" defTabSz="1088558" rtl="0" eaLnBrk="1" latinLnBrk="0" hangingPunct="1">
              <a:spcBef>
                <a:spcPct val="0"/>
              </a:spcBef>
              <a:buNone/>
              <a:defRPr sz="2400" b="0" i="0" kern="1200" baseline="0">
                <a:solidFill>
                  <a:schemeClr val="tx1"/>
                </a:solidFill>
                <a:latin typeface="72 Brand Medium" panose="020B0504030603020204" pitchFamily="34" charset="0"/>
                <a:ea typeface="+mj-ea"/>
                <a:cs typeface="+mj-cs"/>
              </a:defRPr>
            </a:lvl1pPr>
          </a:lstStyle>
          <a:p>
            <a:pPr lvl="0">
              <a:lnSpc>
                <a:spcPct val="90000"/>
              </a:lnSpc>
              <a:defRPr/>
            </a:pPr>
            <a:r>
              <a:rPr lang="en-GB" sz="3000" dirty="0">
                <a:latin typeface="+mj-lt"/>
              </a:rPr>
              <a:t>Dedicated Issuer Resources</a:t>
            </a:r>
            <a:endParaRPr lang="en-US" sz="3000" dirty="0">
              <a:latin typeface="+mj-lt"/>
            </a:endParaRPr>
          </a:p>
        </p:txBody>
      </p:sp>
      <p:pic>
        <p:nvPicPr>
          <p:cNvPr id="19" name="Picture 18">
            <a:extLst>
              <a:ext uri="{FF2B5EF4-FFF2-40B4-BE49-F238E27FC236}">
                <a16:creationId xmlns:a16="http://schemas.microsoft.com/office/drawing/2014/main" id="{B84C2898-9B85-B08B-C612-9C76DE1342E2}"/>
              </a:ext>
            </a:extLst>
          </p:cNvPr>
          <p:cNvPicPr>
            <a:picLocks noChangeAspect="1"/>
          </p:cNvPicPr>
          <p:nvPr/>
        </p:nvPicPr>
        <p:blipFill>
          <a:blip r:embed="rId3"/>
          <a:srcRect/>
          <a:stretch/>
        </p:blipFill>
        <p:spPr>
          <a:xfrm>
            <a:off x="4654456" y="4383479"/>
            <a:ext cx="3089468" cy="173782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11D92BE-6D32-AD28-24F3-5FEFFBA386BE}"/>
              </a:ext>
            </a:extLst>
          </p:cNvPr>
          <p:cNvPicPr>
            <a:picLocks noChangeAspect="1"/>
          </p:cNvPicPr>
          <p:nvPr/>
        </p:nvPicPr>
        <p:blipFill>
          <a:blip r:embed="rId4"/>
          <a:srcRect/>
          <a:stretch/>
        </p:blipFill>
        <p:spPr>
          <a:xfrm>
            <a:off x="1347597" y="4379472"/>
            <a:ext cx="3089468" cy="1737825"/>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EA118571-228C-1912-3194-887C47DAC747}"/>
              </a:ext>
            </a:extLst>
          </p:cNvPr>
          <p:cNvPicPr>
            <a:picLocks noChangeAspect="1"/>
          </p:cNvPicPr>
          <p:nvPr/>
        </p:nvPicPr>
        <p:blipFill>
          <a:blip r:embed="rId5"/>
          <a:srcRect/>
          <a:stretch/>
        </p:blipFill>
        <p:spPr>
          <a:xfrm>
            <a:off x="4654457" y="645639"/>
            <a:ext cx="3089466" cy="1733819"/>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FD3B1574-0BFF-4F8A-094D-6AF964379243}"/>
              </a:ext>
            </a:extLst>
          </p:cNvPr>
          <p:cNvPicPr>
            <a:picLocks noChangeAspect="1"/>
          </p:cNvPicPr>
          <p:nvPr/>
        </p:nvPicPr>
        <p:blipFill>
          <a:blip r:embed="rId6"/>
          <a:srcRect/>
          <a:stretch/>
        </p:blipFill>
        <p:spPr>
          <a:xfrm>
            <a:off x="4654457" y="2514559"/>
            <a:ext cx="3089466" cy="1733819"/>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9BE4DAEA-A943-B9DB-B2BC-0C0FF539CE82}"/>
              </a:ext>
            </a:extLst>
          </p:cNvPr>
          <p:cNvPicPr>
            <a:picLocks noChangeAspect="1"/>
          </p:cNvPicPr>
          <p:nvPr/>
        </p:nvPicPr>
        <p:blipFill>
          <a:blip r:embed="rId7"/>
          <a:srcRect/>
          <a:stretch/>
        </p:blipFill>
        <p:spPr>
          <a:xfrm>
            <a:off x="7963345" y="2016421"/>
            <a:ext cx="2897888" cy="4100876"/>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34366413-7BD6-113A-EDCF-703CC1F91B8D}"/>
              </a:ext>
            </a:extLst>
          </p:cNvPr>
          <p:cNvPicPr>
            <a:picLocks noChangeAspect="1"/>
          </p:cNvPicPr>
          <p:nvPr/>
        </p:nvPicPr>
        <p:blipFill>
          <a:blip r:embed="rId8"/>
          <a:srcRect/>
          <a:stretch/>
        </p:blipFill>
        <p:spPr>
          <a:xfrm>
            <a:off x="1340458" y="2514559"/>
            <a:ext cx="3096606" cy="17378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38882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P_AGENDA" val="TOC TOCShowsSubsections Dividers SectionNumber SlideNumber"/>
</p:tagLst>
</file>

<file path=ppt/tags/tag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1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1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1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1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1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1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10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10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10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1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1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1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1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1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11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1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11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11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2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12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12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12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12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heme/theme1.xml><?xml version="1.0" encoding="utf-8"?>
<a:theme xmlns:a="http://schemas.openxmlformats.org/drawingml/2006/main" name="SAP Template 2024">
  <a:themeElements>
    <a:clrScheme name="SAP Colors 2023">
      <a:dk1>
        <a:srgbClr val="000000"/>
      </a:dk1>
      <a:lt1>
        <a:srgbClr val="FFFFFF"/>
      </a:lt1>
      <a:dk2>
        <a:srgbClr val="1B90FF"/>
      </a:dk2>
      <a:lt2>
        <a:srgbClr val="89D1FF"/>
      </a:lt2>
      <a:accent1>
        <a:srgbClr val="E76500"/>
      </a:accent1>
      <a:accent2>
        <a:srgbClr val="049F9A"/>
      </a:accent2>
      <a:accent3>
        <a:srgbClr val="36A41D"/>
      </a:accent3>
      <a:accent4>
        <a:srgbClr val="FA4F96"/>
      </a:accent4>
      <a:accent5>
        <a:srgbClr val="F31DED"/>
      </a:accent5>
      <a:accent6>
        <a:srgbClr val="7858FF"/>
      </a:accent6>
      <a:hlink>
        <a:srgbClr val="0070F2"/>
      </a:hlink>
      <a:folHlink>
        <a:srgbClr val="0070F2"/>
      </a:folHlink>
    </a:clrScheme>
    <a:fontScheme name="SAP 2023">
      <a:majorFont>
        <a:latin typeface="72 Brand Medium"/>
        <a:ea typeface=""/>
        <a:cs typeface=""/>
      </a:majorFont>
      <a:minorFont>
        <a:latin typeface="72 Brand"/>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smtClean="0">
            <a:ln>
              <a:noFill/>
            </a:ln>
            <a:effectLst/>
            <a:uLnTx/>
            <a:uFillTx/>
            <a:latin typeface="+mn-lt"/>
            <a:ea typeface="72 Brand" pitchFamily="34" charset="-128"/>
            <a:cs typeface="72 Brand"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bwMode="black"/>
      <a:bodyPr vert="horz" wrap="square" lIns="0" tIns="0" rIns="0" bIns="0" rtlCol="0" anchor="t" anchorCtr="0">
        <a:spAutoFit/>
      </a:bodyPr>
      <a:lstStyle>
        <a:defPPr marL="0" marR="0" indent="0" algn="l" defTabSz="1088558" rtl="0" eaLnBrk="1" fontAlgn="auto" latinLnBrk="0" hangingPunct="1">
          <a:lnSpc>
            <a:spcPct val="90000"/>
          </a:lnSpc>
          <a:spcBef>
            <a:spcPct val="0"/>
          </a:spcBef>
          <a:spcAft>
            <a:spcPts val="0"/>
          </a:spcAft>
          <a:buClrTx/>
          <a:buSzTx/>
          <a:buFontTx/>
          <a:buNone/>
          <a:tabLst/>
          <a:defRPr sz="3200" dirty="0" smtClean="0">
            <a:solidFill>
              <a:srgbClr val="00144A"/>
            </a:solidFill>
          </a:defRPr>
        </a:defPPr>
      </a:lstStyle>
    </a:txDef>
  </a:objectDefaults>
  <a:extraClrSchemeLst/>
  <a:custClrLst>
    <a:custClr name="Blue 2">
      <a:srgbClr val="D1EFFF"/>
    </a:custClr>
    <a:custClr name="Blue 4">
      <a:srgbClr val="89D1FF"/>
    </a:custClr>
    <a:custClr name="Blue 6">
      <a:srgbClr val="1B90FF"/>
    </a:custClr>
    <a:custClr name="Blue 7">
      <a:srgbClr val="0070F2"/>
    </a:custClr>
    <a:custClr name="Blue 10">
      <a:srgbClr val="002A86"/>
    </a:custClr>
    <a:custClr name="Blue 11">
      <a:srgbClr val="00144A"/>
    </a:custClr>
    <a:custClr name="Mango 2">
      <a:srgbClr val="FFF3B8"/>
    </a:custClr>
    <a:custClr name="Mango 4">
      <a:srgbClr val="FFC933"/>
    </a:custClr>
    <a:custClr name="Mango 6">
      <a:srgbClr val="E76500"/>
    </a:custClr>
    <a:custClr name="Mango 7">
      <a:srgbClr val="C35500"/>
    </a:custClr>
    <a:custClr name="Mango 10">
      <a:srgbClr val="6D1900"/>
    </a:custClr>
    <a:custClr name="Mango 11">
      <a:srgbClr val="450B00"/>
    </a:custClr>
    <a:custClr name="Teal 2">
      <a:srgbClr val="C2FCEE"/>
    </a:custClr>
    <a:custClr name="Teal 4">
      <a:srgbClr val="2CE0BF"/>
    </a:custClr>
    <a:custClr name="Teal 6">
      <a:srgbClr val="049F9A"/>
    </a:custClr>
    <a:custClr name="Teal 7">
      <a:srgbClr val="07838F"/>
    </a:custClr>
    <a:custClr name="Teal 10">
      <a:srgbClr val="02414C"/>
    </a:custClr>
    <a:custClr name="Teal 11">
      <a:srgbClr val="012931"/>
    </a:custClr>
    <a:custClr name="Green 2">
      <a:srgbClr val="EBF5CB"/>
    </a:custClr>
    <a:custClr name="Green 4">
      <a:srgbClr val="97DD40"/>
    </a:custClr>
    <a:custClr name="Green 6">
      <a:srgbClr val="36A41D"/>
    </a:custClr>
    <a:custClr name="Green 7">
      <a:srgbClr val="188918"/>
    </a:custClr>
    <a:custClr name="Green 10">
      <a:srgbClr val="164323"/>
    </a:custClr>
    <a:custClr name="Green 11">
      <a:srgbClr val="0E2B16"/>
    </a:custClr>
    <a:custClr name="Red 2">
      <a:srgbClr val="FFD5EA"/>
    </a:custClr>
    <a:custClr name="Red 4">
      <a:srgbClr val="FF8CB2"/>
    </a:custClr>
    <a:custClr name="Red 6">
      <a:srgbClr val="EE3939"/>
    </a:custClr>
    <a:custClr name="Red 7">
      <a:srgbClr val="D20A0A"/>
    </a:custClr>
    <a:custClr name="Red 10">
      <a:srgbClr val="5A0404"/>
    </a:custClr>
    <a:custClr name="Red 11">
      <a:srgbClr val="350000"/>
    </a:custClr>
    <a:custClr name="Raspberry 2">
      <a:srgbClr val="FFDCE8"/>
    </a:custClr>
    <a:custClr name="Raspberry 4">
      <a:srgbClr val="FEADC8"/>
    </a:custClr>
    <a:custClr name="Raspberry 6">
      <a:srgbClr val="FA4F96"/>
    </a:custClr>
    <a:custClr name="Raspberry 7">
      <a:srgbClr val="DF1278"/>
    </a:custClr>
    <a:custClr name="Raspberry 10">
      <a:srgbClr val="71014B"/>
    </a:custClr>
    <a:custClr name="Raspberry 11">
      <a:srgbClr val="510136"/>
    </a:custClr>
    <a:custClr name="Pink 2">
      <a:srgbClr val="FFDCF3"/>
    </a:custClr>
    <a:custClr name="Pink 4">
      <a:srgbClr val="FF8AF0"/>
    </a:custClr>
    <a:custClr name="Pink 6">
      <a:srgbClr val="F31DED"/>
    </a:custClr>
    <a:custClr name="Pink 7">
      <a:srgbClr val="CC00DC"/>
    </a:custClr>
    <a:custClr name="Pink 10">
      <a:srgbClr val="510080"/>
    </a:custClr>
    <a:custClr name="Pink 11">
      <a:srgbClr val="28004A"/>
    </a:custClr>
    <a:custClr name="Indigo 2">
      <a:srgbClr val="E2D8FF"/>
    </a:custClr>
    <a:custClr name="Indigo 4">
      <a:srgbClr val="B894FF"/>
    </a:custClr>
    <a:custClr name="Indigo 6">
      <a:srgbClr val="7858FF"/>
    </a:custClr>
    <a:custClr name="Indigo 7">
      <a:srgbClr val="5D36FF"/>
    </a:custClr>
    <a:custClr name="Indigo 10">
      <a:srgbClr val="1C0C6E"/>
    </a:custClr>
    <a:custClr name="Indigo 11">
      <a:srgbClr val="0E0637"/>
    </a:custClr>
  </a:custClrLst>
  <a:extLst>
    <a:ext uri="{05A4C25C-085E-4340-85A3-A5531E510DB2}">
      <thm15:themeFamily xmlns:thm15="http://schemas.microsoft.com/office/thememl/2012/main" name="SAP_Emarsys_2024" id="{9C0FEA3E-4F6C-F545-BD5B-AC6030BEAAC9}" vid="{8579DC8C-ADD2-BE43-A222-AB6EA5A5C0EA}"/>
    </a:ext>
  </a:extLst>
</a:theme>
</file>

<file path=ppt/theme/theme2.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Blue 2">
      <a:srgbClr val="D1EFFF"/>
    </a:custClr>
  </a:custClrLst>
</a:theme>
</file>

<file path=ppt/theme/theme3.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Blue 2">
      <a:srgbClr val="D1EFFF"/>
    </a:custClr>
  </a:custClr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D0FCFAFA-D3D3-1441-8101-DA629D03A5D9}">
  <we:reference id="b0692d11-e342-a550-cfba-e8c57e47b8f1" version="1.0.0.8"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E65AE667-A5F5-0F47-8627-5174A8B7EA47}">
  <we:reference id="b8d7a30b-109c-4c41-a1df-a6cb639730b5" version="2.0.0.5"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79f7773-5b16-460b-be9a-e10be11b395c">
      <Terms xmlns="http://schemas.microsoft.com/office/infopath/2007/PartnerControls"/>
    </lcf76f155ced4ddcb4097134ff3c332f>
    <TaxCatchAll xmlns="0e00d59e-b0d2-4e67-be34-67e465b0fbed" xsi:nil="true"/>
  </documentManagement>
</p:properties>
</file>

<file path=customXml/item2.xml><?xml version="1.0" encoding="utf-8"?>
<TemplafyTemplateConfiguration><![CDATA[{"elementsMetadata":[{"type":"shape","id":"45b7c495-aa07-4842-9b32-a7cbd1b9a705","elementConfiguration":{"binding":"{{ DataSources.Classification[Form.Classification.Name].Display}}","type":"text","disableUpdates":false}},{"type":"shape","id":"b55e6940-4fb0-4091-877f-e24c24cc4d80","elementConfiguration":{"inheritDimensions":"{{InheritDimensions.InheritNone}}","width":"","height":"1 cm","image":"{{Form.SAPLogo.SubbrandBlue}}","visibility":"","type":"image","disableUpdates":false}},{"type":"shape","id":"9a7d3e70-1005-4d71-9d41-2eee1e3fb65e","elementConfiguration":{"binding":"{{Form.Classification.Display}}","visibility":"","type":"text","disableUpdates":false}},{"type":"shape","id":"fdeb6c1e-ad4e-495f-b2a2-081b0c976711","elementConfiguration":{"binding":"{{Form.Classification.Display}}","visibility":"","type":"text","disableUpdates":false}},{"type":"shape","id":"56493429-e40e-4f67-8d93-51d3c6c0be97","elementConfiguration":{"inheritDimensions":"{{InheritDimensions.InheritNone}}","width":"","height":"1 cm","image":"{{Form.SAPLogo.SubbrandBlack}}","visibility":"","type":"image","disableUpdates":false}},{"type":"shape","id":"5f941e60-44e7-4306-a258-99ad61581229","elementConfiguration":{"inheritDimensions":"{{InheritDimensions.InheritNone}}","width":"","height":"1 cm","image":"{{Form.SAPLogo.SubbrandWhite}}","visibility":"","type":"image","disableUpdates":false}},{"type":"shape","id":"0a1d2ffd-6837-4d92-84a7-056c52e8389a","elementConfiguration":{"binding":"{{Form.Classification.Display}}","visibility":"","type":"text","disableUpdates":false}},{"type":"shape","id":"b86c6f29-562f-4d5f-9b15-e0a293d2c837","elementConfiguration":{"inheritDimensions":"{{InheritDimensions.InheritNone}}","width":"","height":"1 cm","image":"{{Form.SAPLogo.SubbrandBlue}}","visibility":"","type":"image","disableUpdates":false}},{"type":"shape","id":"cf4a15a7-b5c8-45df-8d0a-fa3c3472f9c5","elementConfiguration":{"binding":"{{Form.Classification.Display}}","visibility":"","type":"text","disableUpdates":false}},{"type":"shape","id":"bbe31f4a-8634-420f-b636-4d89385ef752","elementConfiguration":{"inheritDimensions":"{{InheritDimensions.InheritNone}}","width":"","height":"1 cm","image":"{{Form.SAPLogo.SubbrandBlue}}","visibility":"","type":"image","disableUpdates":false}},{"type":"shape","id":"a60fbaac-62c6-4a59-83a1-9062bc31bbd1","elementConfiguration":{"binding":"{{Form.Classification.Display}}","visibility":"","type":"text","disableUpdates":false}},{"type":"shape","id":"cb88bb45-26ef-4c3f-8283-6e49d08f1d0b","elementConfiguration":{"inheritDimensions":"{{InheritDimensions.InheritNone}}","width":"","height":"1 cm","image":"{{Form.SAPLogo.SubbrandBlue}}","visibility":"","type":"image","disableUpdates":false}},{"type":"shape","id":"df681c1d-0f1c-4a5f-8ee9-0eb8b93a7313","elementConfiguration":{"binding":"{{Form.Classification.Display}}","visibility":"","type":"text","disableUpdates":false}},{"type":"shape","id":"cc45b407-ae43-4337-94c7-b23fbfa11945","elementConfiguration":{"inheritDimensions":"{{InheritDimensions.InheritNone}}","width":"","height":"1 cm","image":"{{Form.SAPLogo.SubbrandWhite}}","visibility":"","type":"image","disableUpdates":false}},{"type":"shape","id":"bd835a95-1cad-48bd-a601-78de6889e300","elementConfiguration":{"binding":"{{Form.Classification.Display}}","visibility":"","type":"text","disableUpdates":false}},{"type":"shape","id":"815dbdbc-9497-4db5-a05c-e9c4e34e26aa","elementConfiguration":{"binding":"{{DataSources.PPTCopyRight[\"Slide 5 copyright\"].CopyrightMessage}}","visibility":"","type":"text","disableUpdates":false}},{"type":"shape","id":"c43c5ff1-72d0-4ee1-9c37-0ff949e2ba66","elementConfiguration":{"inheritDimensions":"{{InheritDimensions.InheritNone}}","width":"","height":"1 cm","image":"{{Form.SAPLogo.SubbrandBlack}}","visibility":"","type":"image","disableUpdates":false}},{"type":"shape","id":"6d6edfcf-f38a-4ac5-87c7-0d1446652d91","elementConfiguration":{"binding":"{{Form.Classification.Display}}","visibility":"","type":"text","disableUpdates":false}},{"type":"shape","id":"6b188e4f-b4f7-41fa-8ab9-dbeb8edd3cb4","elementConfiguration":{"inheritDimensions":"{{InheritDimensions.InheritNone}}","width":"","height":"1 cm","image":"{{Form.SAPLogo.SubbrandWhite}}","visibility":"","type":"image","disableUpdates":false}},{"type":"shape","id":"60ae1646-e8f3-4906-901c-df86a0206f51","elementConfiguration":{"binding":"{{Form.Classification.Display}}","visibility":"","type":"text","disableUpdates":false}},{"type":"shape","id":"8bcd80ca-1dda-4b4c-9b36-b2976ed647ad","elementConfiguration":{"inheritDimensions":"{{InheritDimensions.InheritNone}}","width":"","height":"1 cm","image":"{{Form.SAPLogo.SubbrandBlack}}","visibility":"","type":"image","disableUpdates":false}},{"type":"shape","id":"382900fc-cf01-4454-9f58-d89459aa45e9","elementConfiguration":{"binding":"{{Form.Classification.Display}}","visibility":"","type":"text","disableUpdates":false}},{"type":"shape","id":"46cb4dee-c1f7-4285-8b7b-2a009cec5db5","elementConfiguration":{"inheritDimensions":"{{InheritDimensions.InheritNone}}","width":"","height":"1 cm","image":"{{Form.SAPLogo.SubbrandWhite}}","visibility":"","type":"image","disableUpdates":false}},{"type":"shape","id":"d94b96e1-f985-422f-8005-355e73349ec4","elementConfiguration":{"binding":"{{Form.Classification.Display}}","visibility":"","type":"text","disableUpdates":false}},{"type":"shape","id":"a7ea6d3c-441d-488f-a625-0d31d78802eb","elementConfiguration":{"inheritDimensions":"{{InheritDimensions.InheritNone}}","width":"","height":"1 cm","image":"{{Form.SAPLogo.SubbrandWhite}}","visibility":"","type":"image","disableUpdates":false}},{"type":"shape","id":"0cb6f631-2bc9-43c5-afe8-9798aa718142","elementConfiguration":{"binding":"{{Form.Classification.Display}}","visibility":"","type":"text","disableUpdates":false}},{"type":"shape","id":"9d39662f-9175-46e6-a3f0-1c1977a4d80a","elementConfiguration":{"binding":"{{StringJoin(\", \", Form.SpeakerName,\"SAP\")}}","type":"text","disableUpdates":false}},{"type":"shape","id":"05907ee9-470f-4218-8fe7-3ed1de764ba7","elementConfiguration":{"binding":"{{FormatDateTime(Form.Date,\"MMMM dd, yyyy\",\"en-US\")}}","type":"text","disableUpdates":false}},{"type":"shape","id":"ec7e3854-3517-4e98-b6a2-c28429ace89d","elementConfiguration":{"binding":"{{StringJoin(\", \", Form.SpeakerName,\"SAP\")}}","type":"text","disableUpdates":false}},{"type":"shape","id":"d2e1514c-2326-43ff-8ed1-9ff4c127b642","elementConfiguration":{"binding":"{{FormatDateTime(Form.Date,\"MMMM dd, yyyy\",\"en-US\")}}","type":"text","disableUpdates":false}},{"type":"shape","id":"0ff2213f-0ad3-4282-b9c7-3edf23fdce20","elementConfiguration":{"binding":"{{StringJoin(\", \", Form.SpeakerName,\"SAP\")}}","type":"text","disableUpdates":false}},{"type":"shape","id":"5e07e010-b60a-4e43-9c4b-e3fdb66c6ed2","elementConfiguration":{"binding":"{{FormatDateTime(Form.Date,\"MMMM dd, yyyy\",\"en-US\")}}","type":"text","disableUpdates":false}},{"type":"shape","id":"d2ea4417-a4fa-4807-9564-78c4a938dde3","elementConfiguration":{"binding":"{{StringJoin(\", \", Form.SpeakerName,\"SAP\")}}","type":"text","disableUpdates":false}},{"type":"shape","id":"82504076-986e-4f13-b3bd-2315fa2b2103","elementConfiguration":{"binding":"{{FormatDateTime(Form.Date,\"MMMM dd, yyyy\",\"en-US\")}}","type":"text","disableUpdates":false}},{"type":"shape","id":"8a37aed4-11c6-40d1-96f7-59fedf21ac34","elementConfiguration":{"binding":"{{StringJoin(\", \", Form.SpeakerName,\"SAP\")}}","type":"text","disableUpdates":false}},{"type":"shape","id":"e20def36-f2b3-426a-b25c-7d5e389057e0","elementConfiguration":{"binding":"{{FormatDateTime(Form.Date,\"MMMM dd, yyyy\",\"en-US\")}}","type":"text","disableUpdates":false}},{"type":"shape","id":"b5732501-c56e-486f-a3a6-c47e14bc60d2","elementConfiguration":{"binding":"{{StringJoin(\", \", Form.SpeakerName,\"SAP\")}}","type":"text","disableUpdates":false}},{"type":"shape","id":"2589e040-e19b-4f0c-8d71-7114ca5c4e2c","elementConfiguration":{"binding":"{{FormatDateTime(Form.Date,\"MMMM dd, yyyy\",\"en-US\")}}","type":"text","disableUpdates":false}},{"type":"shape","id":"6bf31f2b-b438-4ada-bd99-94435e678e21","elementConfiguration":{"binding":"{{Form.SpeakerName}}","type":"text","disableUpdates":false}},{"type":"shape","id":"ea1885d9-a928-4152-9a18-8f41c36d02ca","elementConfiguration":{"binding":"{{Form.Email}}","type":"text","disableUpdates":false}}],"transformationConfigurations":[],"templateName":"SAP Template NEW","templateDescription":"","enableDocumentContentUpdater":true,"version":"2.0"}]]></TemplafyTemplateConfiguration>
</file>

<file path=customXml/item3.xml><?xml version="1.0" encoding="utf-8"?>
<ct:contentTypeSchema xmlns:ct="http://schemas.microsoft.com/office/2006/metadata/contentType" xmlns:ma="http://schemas.microsoft.com/office/2006/metadata/properties/metaAttributes" ct:_="" ma:_="" ma:contentTypeName="Dokument" ma:contentTypeID="0x010100AC4034B036C92A4A897F8A958DF51533" ma:contentTypeVersion="18" ma:contentTypeDescription="Ein neues Dokument erstellen." ma:contentTypeScope="" ma:versionID="9ca1c2110a09746389bf37b8c555da1b">
  <xsd:schema xmlns:xsd="http://www.w3.org/2001/XMLSchema" xmlns:xs="http://www.w3.org/2001/XMLSchema" xmlns:p="http://schemas.microsoft.com/office/2006/metadata/properties" xmlns:ns2="779f7773-5b16-460b-be9a-e10be11b395c" xmlns:ns3="0e00d59e-b0d2-4e67-be34-67e465b0fbed" targetNamespace="http://schemas.microsoft.com/office/2006/metadata/properties" ma:root="true" ma:fieldsID="0272a9694a6104f221eac8e7a4e1500f" ns2:_="" ns3:_="">
    <xsd:import namespace="779f7773-5b16-460b-be9a-e10be11b395c"/>
    <xsd:import namespace="0e00d59e-b0d2-4e67-be34-67e465b0fb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9f7773-5b16-460b-be9a-e10be11b39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c7b3fb9d-ee0a-40a8-bd42-4026b75186d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00d59e-b0d2-4e67-be34-67e465b0fbed"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0f1e2fc8-60f5-4b88-a701-67d77da430d9}" ma:internalName="TaxCatchAll" ma:showField="CatchAllData" ma:web="0e00d59e-b0d2-4e67-be34-67e465b0fb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TemplafyFormConfiguration><![CDATA[{"formFields":[{"distinct":false,"hideIfNoUserInteractionRequired":false,"required":true,"autoSelectFirstOption":false,"shareValue":false,"type":"dropDown","dataSourceName":"PPTSubBrandLogos2023","dataSourceFieldName":"Name","name":"SAPLogo","label":"Select Template"},{"distinct":false,"hideIfNoUserInteractionRequired":false,"required":true,"autoSelectFirstOption":false,"shareValue":false,"type":"dropDown","dataSourceName":"Classification","dataSourceFieldName":"Name","name":"Classification","label":"Select Classification"},{"required":false,"shareValue":false,"type":"datePicker","name":"Date","label":"Date"},{"required":false,"placeholder":"","lines":1,"defaultValue":"{{StringJoin(\" \", UserProfile.FirstName,UserProfile.LastName)}}","helpTexts":{"prefix":"After your name, include your preferred pronouns (they/them, she/her, he/him)."},"shareValue":false,"type":"textBox","name":"SpeakerName","label":"Name and Pronouns"},{"required":false,"placeholder":"","lines":1,"defaultValue":"{{UserProfile.Email}}","shareValue":false,"type":"textBox","name":"Email","label":"Email"}],"formDataEntries":[{"name":"SAPLogo","value":"S53VNoYTWLZeRNa9ud1p8Pedp7PjdVNyQtgSuiloaX8="},{"name":"Classification","value":"OmrOP8d402txjl1Zr787gUA6bTWeMdaxGEF9U5BKD64="},{"name":"SpeakerName","value":"YnPwfaWtJd9yqRikMcavEg=="},{"name":"Email","value":"v35+JSpO6F5yjM5PrFdVwQ=="}]}]]></TemplafyFormConfiguration>
</file>

<file path=customXml/itemProps1.xml><?xml version="1.0" encoding="utf-8"?>
<ds:datastoreItem xmlns:ds="http://schemas.openxmlformats.org/officeDocument/2006/customXml" ds:itemID="{C1422F45-04DB-421D-8796-270006657806}">
  <ds:schemaRefs>
    <ds:schemaRef ds:uri="http://schemas.microsoft.com/office/2006/documentManagement/types"/>
    <ds:schemaRef ds:uri="http://www.w3.org/XML/1998/namespace"/>
    <ds:schemaRef ds:uri="http://purl.org/dc/elements/1.1/"/>
    <ds:schemaRef ds:uri="http://purl.org/dc/dcmitype/"/>
    <ds:schemaRef ds:uri="http://purl.org/dc/terms/"/>
    <ds:schemaRef ds:uri="http://schemas.microsoft.com/office/infopath/2007/PartnerControls"/>
    <ds:schemaRef ds:uri="http://schemas.microsoft.com/office/2006/metadata/properties"/>
    <ds:schemaRef ds:uri="http://schemas.openxmlformats.org/package/2006/metadata/core-properties"/>
    <ds:schemaRef ds:uri="0e00d59e-b0d2-4e67-be34-67e465b0fbed"/>
    <ds:schemaRef ds:uri="779f7773-5b16-460b-be9a-e10be11b395c"/>
  </ds:schemaRefs>
</ds:datastoreItem>
</file>

<file path=customXml/itemProps2.xml><?xml version="1.0" encoding="utf-8"?>
<ds:datastoreItem xmlns:ds="http://schemas.openxmlformats.org/officeDocument/2006/customXml" ds:itemID="{626BBCBB-1894-4E66-BA48-9E91CE3ACBA0}">
  <ds:schemaRefs/>
</ds:datastoreItem>
</file>

<file path=customXml/itemProps3.xml><?xml version="1.0" encoding="utf-8"?>
<ds:datastoreItem xmlns:ds="http://schemas.openxmlformats.org/officeDocument/2006/customXml" ds:itemID="{AAA8FBDA-D6E1-4196-8671-C6F65DD1F8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9f7773-5b16-460b-be9a-e10be11b395c"/>
    <ds:schemaRef ds:uri="0e00d59e-b0d2-4e67-be34-67e465b0fb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91DCB28-1C52-4C0E-804A-6BD2D3F0FB8D}">
  <ds:schemaRefs>
    <ds:schemaRef ds:uri="http://schemas.microsoft.com/sharepoint/v3/contenttype/forms"/>
  </ds:schemaRefs>
</ds:datastoreItem>
</file>

<file path=customXml/itemProps5.xml><?xml version="1.0" encoding="utf-8"?>
<ds:datastoreItem xmlns:ds="http://schemas.openxmlformats.org/officeDocument/2006/customXml" ds:itemID="{CC49FFC8-2FF3-4057-96F0-3BCD1A4F0351}">
  <ds:schemaRefs/>
</ds:datastoreItem>
</file>

<file path=docMetadata/LabelInfo.xml><?xml version="1.0" encoding="utf-8"?>
<clbl:labelList xmlns:clbl="http://schemas.microsoft.com/office/2020/mipLabelMetadata">
  <clbl:label id="{0cf7ac0a-4681-4823-ab0b-04ef02c5f873}" enabled="1" method="Standard" siteId="{42f7676c-f455-423c-82f6-dc2d99791af7}" contentBits="0" removed="0"/>
</clbl:labelList>
</file>

<file path=docProps/app.xml><?xml version="1.0" encoding="utf-8"?>
<Properties xmlns="http://schemas.openxmlformats.org/officeDocument/2006/extended-properties" xmlns:vt="http://schemas.openxmlformats.org/officeDocument/2006/docPropsVTypes">
  <Template>SAP Template 2024</Template>
  <TotalTime>4238</TotalTime>
  <Words>1443</Words>
  <Application>Microsoft Macintosh PowerPoint</Application>
  <PresentationFormat>Custom</PresentationFormat>
  <Paragraphs>158</Paragraphs>
  <Slides>11</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Wingdings</vt:lpstr>
      <vt:lpstr>72 Brand Medium</vt:lpstr>
      <vt:lpstr>Courier New</vt:lpstr>
      <vt:lpstr>Wingdings</vt:lpstr>
      <vt:lpstr>Baikal Normal Regular</vt:lpstr>
      <vt:lpstr>Symbol</vt:lpstr>
      <vt:lpstr>Arial</vt:lpstr>
      <vt:lpstr>72 Brand</vt:lpstr>
      <vt:lpstr>SAP Template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alanhughes_1 alanhughes_1</dc:creator>
  <cp:keywords>2024/16:9/white</cp:keywords>
  <dc:description/>
  <cp:lastModifiedBy>Anderson, Doug</cp:lastModifiedBy>
  <cp:revision>57</cp:revision>
  <dcterms:created xsi:type="dcterms:W3CDTF">2025-07-23T15:19:44Z</dcterms:created>
  <dcterms:modified xsi:type="dcterms:W3CDTF">2026-01-16T21:39:33Z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1101452479</vt:i4>
  </property>
  <property fmtid="{D5CDD505-2E9C-101B-9397-08002B2CF9AE}" pid="3" name="_NewReviewCycle">
    <vt:lpwstr/>
  </property>
  <property fmtid="{D5CDD505-2E9C-101B-9397-08002B2CF9AE}" pid="4" name="_EmailSubject">
    <vt:lpwstr>SAP - PPT Exploration (Updated)</vt:lpwstr>
  </property>
  <property fmtid="{D5CDD505-2E9C-101B-9397-08002B2CF9AE}" pid="5" name="_PreviousAdHocReviewCycleID">
    <vt:i4>1357826825</vt:i4>
  </property>
  <property fmtid="{D5CDD505-2E9C-101B-9397-08002B2CF9AE}" pid="6" name="ContentTypeId">
    <vt:lpwstr>0x010100AC4034B036C92A4A897F8A958DF51533</vt:lpwstr>
  </property>
  <property fmtid="{D5CDD505-2E9C-101B-9397-08002B2CF9AE}" pid="7" name="TemplafyTimeStamp">
    <vt:lpwstr>2024-09-17T07:55:49</vt:lpwstr>
  </property>
  <property fmtid="{D5CDD505-2E9C-101B-9397-08002B2CF9AE}" pid="8" name="TemplafyTenantId">
    <vt:lpwstr>sap</vt:lpwstr>
  </property>
  <property fmtid="{D5CDD505-2E9C-101B-9397-08002B2CF9AE}" pid="9" name="TemplafyTemplateId">
    <vt:lpwstr>743088030174412800</vt:lpwstr>
  </property>
  <property fmtid="{D5CDD505-2E9C-101B-9397-08002B2CF9AE}" pid="10" name="TemplafyUserProfileId">
    <vt:lpwstr>637653955260011855</vt:lpwstr>
  </property>
  <property fmtid="{D5CDD505-2E9C-101B-9397-08002B2CF9AE}" pid="11" name="TemplafyLanguageCode">
    <vt:lpwstr>en-US</vt:lpwstr>
  </property>
  <property fmtid="{D5CDD505-2E9C-101B-9397-08002B2CF9AE}" pid="12" name="TemplafyFromBlank">
    <vt:bool>false</vt:bool>
  </property>
</Properties>
</file>